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34" name="Shape 3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ection Header">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31850" y="1709738"/>
            <a:ext cx="10515600" cy="2852737"/>
          </a:xfrm>
          <a:prstGeom prst="rect">
            <a:avLst/>
          </a:prstGeom>
        </p:spPr>
        <p:txBody>
          <a:bodyPr anchor="b"/>
          <a:lstStyle>
            <a:lvl1pPr>
              <a:defRPr sz="6000">
                <a:latin typeface="Calibri Light"/>
                <a:ea typeface="Calibri Light"/>
                <a:cs typeface="Calibri Light"/>
                <a:sym typeface="Calibri Light"/>
              </a:defRPr>
            </a:lvl1pPr>
          </a:lstStyle>
          <a:p>
            <a:r>
              <a:t>Title Text</a:t>
            </a:r>
          </a:p>
        </p:txBody>
      </p:sp>
      <p:sp>
        <p:nvSpPr>
          <p:cNvPr id="12" name="Body Level One…"/>
          <p:cNvSpPr txBox="1">
            <a:spLocks noGrp="1"/>
          </p:cNvSpPr>
          <p:nvPr>
            <p:ph type="body" sz="quarter" idx="1"/>
          </p:nvPr>
        </p:nvSpPr>
        <p:spPr>
          <a:xfrm>
            <a:off x="831850" y="4589462"/>
            <a:ext cx="10515600" cy="1500194"/>
          </a:xfrm>
          <a:prstGeom prst="rect">
            <a:avLst/>
          </a:prstGeom>
        </p:spPr>
        <p:txBody>
          <a:bodyPr/>
          <a:lstStyle>
            <a:lvl1pPr marL="0" indent="0">
              <a:buSzTx/>
              <a:buFontTx/>
              <a:buNone/>
              <a:defRPr sz="2400">
                <a:solidFill>
                  <a:srgbClr val="888888"/>
                </a:solidFill>
                <a:latin typeface="+mn-lt"/>
                <a:ea typeface="+mn-ea"/>
                <a:cs typeface="+mn-cs"/>
                <a:sym typeface="Calibri"/>
              </a:defRPr>
            </a:lvl1pPr>
            <a:lvl2pPr marL="0" indent="0">
              <a:buSzTx/>
              <a:buFontTx/>
              <a:buNone/>
              <a:defRPr sz="2400">
                <a:solidFill>
                  <a:srgbClr val="888888"/>
                </a:solidFill>
                <a:latin typeface="+mn-lt"/>
                <a:ea typeface="+mn-ea"/>
                <a:cs typeface="+mn-cs"/>
                <a:sym typeface="Calibri"/>
              </a:defRPr>
            </a:lvl2pPr>
            <a:lvl3pPr marL="0" indent="0">
              <a:buSzTx/>
              <a:buFontTx/>
              <a:buNone/>
              <a:defRPr sz="2400">
                <a:solidFill>
                  <a:srgbClr val="888888"/>
                </a:solidFill>
                <a:latin typeface="+mn-lt"/>
                <a:ea typeface="+mn-ea"/>
                <a:cs typeface="+mn-cs"/>
                <a:sym typeface="Calibri"/>
              </a:defRPr>
            </a:lvl3pPr>
            <a:lvl4pPr marL="0" indent="0">
              <a:buSzTx/>
              <a:buFontTx/>
              <a:buNone/>
              <a:defRPr sz="2400">
                <a:solidFill>
                  <a:srgbClr val="888888"/>
                </a:solidFill>
                <a:latin typeface="+mn-lt"/>
                <a:ea typeface="+mn-ea"/>
                <a:cs typeface="+mn-cs"/>
                <a:sym typeface="Calibri"/>
              </a:defRPr>
            </a:lvl4pPr>
            <a:lvl5pPr marL="0" indent="0">
              <a:buSzTx/>
              <a:buFontTx/>
              <a:buNone/>
              <a:defRPr sz="24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97" name="Rectangle 7"/>
          <p:cNvSpPr/>
          <p:nvPr/>
        </p:nvSpPr>
        <p:spPr>
          <a:xfrm>
            <a:off x="558212" y="4981421"/>
            <a:ext cx="11134961" cy="822969"/>
          </a:xfrm>
          <a:prstGeom prst="rect">
            <a:avLst/>
          </a:prstGeom>
          <a:solidFill>
            <a:srgbClr val="FFFFFF"/>
          </a:solidFill>
          <a:ln w="12701">
            <a:solidFill>
              <a:srgbClr val="E9E9E9"/>
            </a:solidFill>
            <a:miter/>
          </a:ln>
          <a:effectLst>
            <a:outerShdw dist="38096" dir="2700000" rotWithShape="0">
              <a:srgbClr val="D9D9D9">
                <a:alpha val="30000"/>
              </a:srgbClr>
            </a:outerShdw>
          </a:effectLst>
        </p:spPr>
        <p:txBody>
          <a:bodyPr lIns="45718" tIns="45718" rIns="45718" bIns="45718" anchor="ctr"/>
          <a:lstStyle/>
          <a:p>
            <a:pPr algn="ctr">
              <a:defRPr>
                <a:solidFill>
                  <a:srgbClr val="FFFFFF"/>
                </a:solidFill>
              </a:defRPr>
            </a:pPr>
            <a:endParaRPr/>
          </a:p>
        </p:txBody>
      </p:sp>
      <p:sp>
        <p:nvSpPr>
          <p:cNvPr id="98" name="Rectangle 9"/>
          <p:cNvSpPr/>
          <p:nvPr/>
        </p:nvSpPr>
        <p:spPr>
          <a:xfrm>
            <a:off x="498830" y="5118582"/>
            <a:ext cx="146316" cy="548651"/>
          </a:xfrm>
          <a:prstGeom prst="rect">
            <a:avLst/>
          </a:prstGeom>
          <a:solidFill>
            <a:srgbClr val="F5A700"/>
          </a:solidFill>
          <a:ln w="12700">
            <a:miter lim="400000"/>
          </a:ln>
        </p:spPr>
        <p:txBody>
          <a:bodyPr lIns="45718" tIns="45718" rIns="45718" bIns="45718" anchor="ctr"/>
          <a:lstStyle/>
          <a:p>
            <a:pPr algn="ctr">
              <a:defRPr>
                <a:solidFill>
                  <a:srgbClr val="FFFFFF"/>
                </a:solidFill>
              </a:defRPr>
            </a:pPr>
            <a:endParaRPr/>
          </a:p>
        </p:txBody>
      </p:sp>
      <p:sp>
        <p:nvSpPr>
          <p:cNvPr id="99" name="Title Text"/>
          <p:cNvSpPr txBox="1">
            <a:spLocks noGrp="1"/>
          </p:cNvSpPr>
          <p:nvPr>
            <p:ph type="title"/>
          </p:nvPr>
        </p:nvSpPr>
        <p:spPr>
          <a:xfrm>
            <a:off x="557783" y="640080"/>
            <a:ext cx="10890506" cy="4114802"/>
          </a:xfrm>
          <a:prstGeom prst="rect">
            <a:avLst/>
          </a:prstGeom>
        </p:spPr>
        <p:txBody>
          <a:bodyPr anchor="b"/>
          <a:lstStyle>
            <a:lvl1pPr>
              <a:defRPr sz="6600">
                <a:latin typeface="Avenir Next LT Pro"/>
                <a:ea typeface="Avenir Next LT Pro"/>
                <a:cs typeface="Avenir Next LT Pro"/>
                <a:sym typeface="Avenir Next LT Pro"/>
              </a:defRPr>
            </a:lvl1pPr>
          </a:lstStyle>
          <a:p>
            <a:r>
              <a:t>Title Text</a:t>
            </a:r>
          </a:p>
        </p:txBody>
      </p:sp>
      <p:sp>
        <p:nvSpPr>
          <p:cNvPr id="100" name="Body Level One…"/>
          <p:cNvSpPr txBox="1">
            <a:spLocks noGrp="1"/>
          </p:cNvSpPr>
          <p:nvPr>
            <p:ph type="body" sz="quarter" idx="1"/>
          </p:nvPr>
        </p:nvSpPr>
        <p:spPr>
          <a:xfrm>
            <a:off x="841247" y="5102352"/>
            <a:ext cx="10607042" cy="585227"/>
          </a:xfrm>
          <a:prstGeom prst="rect">
            <a:avLst/>
          </a:prstGeom>
        </p:spPr>
        <p:txBody>
          <a:bodyPr anchor="ctr"/>
          <a:lstStyle>
            <a:lvl1pPr marL="0" indent="0">
              <a:lnSpc>
                <a:spcPct val="110000"/>
              </a:lnSpc>
              <a:buSzTx/>
              <a:buFontTx/>
              <a:buNone/>
              <a:defRPr sz="2000">
                <a:latin typeface="Avenir Next LT Pro"/>
                <a:ea typeface="Avenir Next LT Pro"/>
                <a:cs typeface="Avenir Next LT Pro"/>
                <a:sym typeface="Avenir Next LT Pro"/>
              </a:defRPr>
            </a:lvl1pPr>
            <a:lvl2pPr marL="647700" indent="-190500">
              <a:lnSpc>
                <a:spcPct val="110000"/>
              </a:lnSpc>
              <a:buFontTx/>
              <a:defRPr sz="2000">
                <a:latin typeface="Avenir Next LT Pro"/>
                <a:ea typeface="Avenir Next LT Pro"/>
                <a:cs typeface="Avenir Next LT Pro"/>
                <a:sym typeface="Avenir Next LT Pro"/>
              </a:defRPr>
            </a:lvl2pPr>
            <a:lvl3pPr marL="1143000" indent="-228600">
              <a:lnSpc>
                <a:spcPct val="110000"/>
              </a:lnSpc>
              <a:buFontTx/>
              <a:defRPr sz="2000">
                <a:latin typeface="Avenir Next LT Pro"/>
                <a:ea typeface="Avenir Next LT Pro"/>
                <a:cs typeface="Avenir Next LT Pro"/>
                <a:sym typeface="Avenir Next LT Pro"/>
              </a:defRPr>
            </a:lvl3pPr>
            <a:lvl4pPr marL="1625600" indent="-254000">
              <a:lnSpc>
                <a:spcPct val="110000"/>
              </a:lnSpc>
              <a:buFontTx/>
              <a:defRPr sz="2000">
                <a:latin typeface="Avenir Next LT Pro"/>
                <a:ea typeface="Avenir Next LT Pro"/>
                <a:cs typeface="Avenir Next LT Pro"/>
                <a:sym typeface="Avenir Next LT Pro"/>
              </a:defRPr>
            </a:lvl4pPr>
            <a:lvl5pPr marL="2082800" indent="-254000">
              <a:lnSpc>
                <a:spcPct val="110000"/>
              </a:lnSpc>
              <a:buFontTx/>
              <a:defRPr sz="2000">
                <a:latin typeface="Avenir Next LT Pro"/>
                <a:ea typeface="Avenir Next LT Pro"/>
                <a:cs typeface="Avenir Next LT Pro"/>
                <a:sym typeface="Avenir Next LT Pro"/>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xfrm>
            <a:off x="11080155" y="6404297"/>
            <a:ext cx="273652"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08" name="Rectangle 8"/>
          <p:cNvSpPr/>
          <p:nvPr/>
        </p:nvSpPr>
        <p:spPr>
          <a:xfrm>
            <a:off x="558204" y="0"/>
            <a:ext cx="11167448" cy="2018802"/>
          </a:xfrm>
          <a:prstGeom prst="rect">
            <a:avLst/>
          </a:prstGeom>
          <a:solidFill>
            <a:srgbClr val="FFFFFF"/>
          </a:solidFill>
          <a:ln w="9528">
            <a:solidFill>
              <a:srgbClr val="E9E9E9"/>
            </a:solidFill>
            <a:miter/>
          </a:ln>
          <a:effectLst>
            <a:outerShdw dist="38096" dir="2700000" rotWithShape="0">
              <a:srgbClr val="D9D9D9">
                <a:alpha val="30000"/>
              </a:srgbClr>
            </a:outerShdw>
          </a:effectLst>
        </p:spPr>
        <p:txBody>
          <a:bodyPr lIns="45718" tIns="45718" rIns="45718" bIns="45718" anchor="ctr"/>
          <a:lstStyle/>
          <a:p>
            <a:pPr algn="ctr">
              <a:defRPr>
                <a:solidFill>
                  <a:srgbClr val="FFFFFF"/>
                </a:solidFill>
              </a:defRPr>
            </a:pPr>
            <a:endParaRPr/>
          </a:p>
        </p:txBody>
      </p:sp>
      <p:sp>
        <p:nvSpPr>
          <p:cNvPr id="109" name="Rectangle 10"/>
          <p:cNvSpPr/>
          <p:nvPr/>
        </p:nvSpPr>
        <p:spPr>
          <a:xfrm>
            <a:off x="566927" y="0"/>
            <a:ext cx="11155682" cy="2011679"/>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110" name="Title Text"/>
          <p:cNvSpPr txBox="1">
            <a:spLocks noGrp="1"/>
          </p:cNvSpPr>
          <p:nvPr>
            <p:ph type="title"/>
          </p:nvPr>
        </p:nvSpPr>
        <p:spPr>
          <a:xfrm>
            <a:off x="1115566" y="548640"/>
            <a:ext cx="10168133" cy="1179576"/>
          </a:xfrm>
          <a:prstGeom prst="rect">
            <a:avLst/>
          </a:prstGeom>
        </p:spPr>
        <p:txBody>
          <a:bodyPr/>
          <a:lstStyle>
            <a:lvl1pPr>
              <a:defRPr sz="4000">
                <a:latin typeface="Avenir Next LT Pro"/>
                <a:ea typeface="Avenir Next LT Pro"/>
                <a:cs typeface="Avenir Next LT Pro"/>
                <a:sym typeface="Avenir Next LT Pro"/>
              </a:defRPr>
            </a:lvl1pPr>
          </a:lstStyle>
          <a:p>
            <a:r>
              <a:t>Title Text</a:t>
            </a:r>
          </a:p>
        </p:txBody>
      </p:sp>
      <p:sp>
        <p:nvSpPr>
          <p:cNvPr id="111" name="Body Level One…"/>
          <p:cNvSpPr txBox="1">
            <a:spLocks noGrp="1"/>
          </p:cNvSpPr>
          <p:nvPr>
            <p:ph type="body" sz="half" idx="1"/>
          </p:nvPr>
        </p:nvSpPr>
        <p:spPr>
          <a:xfrm>
            <a:off x="1115566" y="2478022"/>
            <a:ext cx="4937763" cy="3694178"/>
          </a:xfrm>
          <a:prstGeom prst="rect">
            <a:avLst/>
          </a:prstGeom>
        </p:spPr>
        <p:txBody>
          <a:bodyPr/>
          <a:lstStyle>
            <a:lvl1pPr>
              <a:lnSpc>
                <a:spcPct val="110000"/>
              </a:lnSpc>
              <a:defRPr>
                <a:latin typeface="Avenir Next LT Pro"/>
                <a:ea typeface="Avenir Next LT Pro"/>
                <a:cs typeface="Avenir Next LT Pro"/>
                <a:sym typeface="Avenir Next LT Pro"/>
              </a:defRPr>
            </a:lvl1pPr>
            <a:lvl2pPr>
              <a:lnSpc>
                <a:spcPct val="110000"/>
              </a:lnSpc>
              <a:defRPr>
                <a:latin typeface="Avenir Next LT Pro"/>
                <a:ea typeface="Avenir Next LT Pro"/>
                <a:cs typeface="Avenir Next LT Pro"/>
                <a:sym typeface="Avenir Next LT Pro"/>
              </a:defRPr>
            </a:lvl2pPr>
            <a:lvl3pPr>
              <a:lnSpc>
                <a:spcPct val="110000"/>
              </a:lnSpc>
              <a:defRPr>
                <a:latin typeface="Avenir Next LT Pro"/>
                <a:ea typeface="Avenir Next LT Pro"/>
                <a:cs typeface="Avenir Next LT Pro"/>
                <a:sym typeface="Avenir Next LT Pro"/>
              </a:defRPr>
            </a:lvl3pPr>
            <a:lvl4pPr>
              <a:lnSpc>
                <a:spcPct val="110000"/>
              </a:lnSpc>
              <a:defRPr>
                <a:latin typeface="Avenir Next LT Pro"/>
                <a:ea typeface="Avenir Next LT Pro"/>
                <a:cs typeface="Avenir Next LT Pro"/>
                <a:sym typeface="Avenir Next LT Pro"/>
              </a:defRPr>
            </a:lvl4pPr>
            <a:lvl5pPr>
              <a:lnSpc>
                <a:spcPct val="110000"/>
              </a:lnSpc>
              <a:defRPr>
                <a:latin typeface="Avenir Next LT Pro"/>
                <a:ea typeface="Avenir Next LT Pro"/>
                <a:cs typeface="Avenir Next LT Pro"/>
                <a:sym typeface="Avenir Next LT Pro"/>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010049" y="6404297"/>
            <a:ext cx="273653"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19" name="Rectangle 10"/>
          <p:cNvSpPr/>
          <p:nvPr/>
        </p:nvSpPr>
        <p:spPr>
          <a:xfrm>
            <a:off x="558204" y="0"/>
            <a:ext cx="11167448" cy="2018802"/>
          </a:xfrm>
          <a:prstGeom prst="rect">
            <a:avLst/>
          </a:prstGeom>
          <a:solidFill>
            <a:srgbClr val="FFFFFF"/>
          </a:solidFill>
          <a:ln w="9528">
            <a:solidFill>
              <a:srgbClr val="E9E9E9"/>
            </a:solidFill>
            <a:miter/>
          </a:ln>
          <a:effectLst>
            <a:outerShdw dist="38096" dir="2700000" rotWithShape="0">
              <a:srgbClr val="D9D9D9">
                <a:alpha val="30000"/>
              </a:srgbClr>
            </a:outerShdw>
          </a:effectLst>
        </p:spPr>
        <p:txBody>
          <a:bodyPr lIns="45718" tIns="45718" rIns="45718" bIns="45718" anchor="ctr"/>
          <a:lstStyle/>
          <a:p>
            <a:pPr algn="ctr">
              <a:defRPr>
                <a:solidFill>
                  <a:srgbClr val="FFFFFF"/>
                </a:solidFill>
              </a:defRPr>
            </a:pPr>
            <a:endParaRPr/>
          </a:p>
        </p:txBody>
      </p:sp>
      <p:sp>
        <p:nvSpPr>
          <p:cNvPr id="120" name="Rectangle 12"/>
          <p:cNvSpPr/>
          <p:nvPr/>
        </p:nvSpPr>
        <p:spPr>
          <a:xfrm>
            <a:off x="566927" y="0"/>
            <a:ext cx="11155682" cy="2011679"/>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121" name="Rectangle 14"/>
          <p:cNvSpPr/>
          <p:nvPr/>
        </p:nvSpPr>
        <p:spPr>
          <a:xfrm>
            <a:off x="498832" y="787353"/>
            <a:ext cx="128020" cy="704091"/>
          </a:xfrm>
          <a:prstGeom prst="rect">
            <a:avLst/>
          </a:prstGeom>
          <a:solidFill>
            <a:srgbClr val="F5A700"/>
          </a:solidFill>
          <a:ln w="12700">
            <a:miter lim="400000"/>
          </a:ln>
        </p:spPr>
        <p:txBody>
          <a:bodyPr lIns="45718" tIns="45718" rIns="45718" bIns="45718" anchor="ctr"/>
          <a:lstStyle/>
          <a:p>
            <a:pPr algn="ctr">
              <a:defRPr>
                <a:solidFill>
                  <a:srgbClr val="FFFFFF"/>
                </a:solidFill>
              </a:defRPr>
            </a:pPr>
            <a:endParaRPr/>
          </a:p>
        </p:txBody>
      </p:sp>
      <p:sp>
        <p:nvSpPr>
          <p:cNvPr id="122" name="Title Text"/>
          <p:cNvSpPr txBox="1">
            <a:spLocks noGrp="1"/>
          </p:cNvSpPr>
          <p:nvPr>
            <p:ph type="title"/>
          </p:nvPr>
        </p:nvSpPr>
        <p:spPr>
          <a:xfrm>
            <a:off x="1115566" y="548640"/>
            <a:ext cx="10168133" cy="1179576"/>
          </a:xfrm>
          <a:prstGeom prst="rect">
            <a:avLst/>
          </a:prstGeom>
        </p:spPr>
        <p:txBody>
          <a:bodyPr/>
          <a:lstStyle>
            <a:lvl1pPr>
              <a:defRPr sz="4000">
                <a:latin typeface="Avenir Next LT Pro"/>
                <a:ea typeface="Avenir Next LT Pro"/>
                <a:cs typeface="Avenir Next LT Pro"/>
                <a:sym typeface="Avenir Next LT Pro"/>
              </a:defRPr>
            </a:lvl1pPr>
          </a:lstStyle>
          <a:p>
            <a:r>
              <a:t>Title Text</a:t>
            </a:r>
          </a:p>
        </p:txBody>
      </p:sp>
      <p:sp>
        <p:nvSpPr>
          <p:cNvPr id="123" name="Body Level One…"/>
          <p:cNvSpPr txBox="1">
            <a:spLocks noGrp="1"/>
          </p:cNvSpPr>
          <p:nvPr>
            <p:ph type="body" sz="quarter" idx="1"/>
          </p:nvPr>
        </p:nvSpPr>
        <p:spPr>
          <a:xfrm>
            <a:off x="1115566" y="2372648"/>
            <a:ext cx="4937763" cy="823910"/>
          </a:xfrm>
          <a:prstGeom prst="rect">
            <a:avLst/>
          </a:prstGeom>
        </p:spPr>
        <p:txBody>
          <a:bodyPr anchor="b"/>
          <a:lstStyle>
            <a:lvl1pPr marL="0" indent="0">
              <a:lnSpc>
                <a:spcPct val="110000"/>
              </a:lnSpc>
              <a:buSzTx/>
              <a:buFontTx/>
              <a:buNone/>
              <a:defRPr sz="2400" b="1">
                <a:latin typeface="Avenir Next LT Pro"/>
                <a:ea typeface="Avenir Next LT Pro"/>
                <a:cs typeface="Avenir Next LT Pro"/>
                <a:sym typeface="Avenir Next LT Pro"/>
              </a:defRPr>
            </a:lvl1pPr>
            <a:lvl2pPr marL="685800" indent="-228600">
              <a:lnSpc>
                <a:spcPct val="110000"/>
              </a:lnSpc>
              <a:buFontTx/>
              <a:defRPr sz="2400" b="1">
                <a:latin typeface="Avenir Next LT Pro"/>
                <a:ea typeface="Avenir Next LT Pro"/>
                <a:cs typeface="Avenir Next LT Pro"/>
                <a:sym typeface="Avenir Next LT Pro"/>
              </a:defRPr>
            </a:lvl2pPr>
            <a:lvl3pPr marL="1188719" indent="-274319">
              <a:lnSpc>
                <a:spcPct val="110000"/>
              </a:lnSpc>
              <a:buFontTx/>
              <a:defRPr sz="2400" b="1">
                <a:latin typeface="Avenir Next LT Pro"/>
                <a:ea typeface="Avenir Next LT Pro"/>
                <a:cs typeface="Avenir Next LT Pro"/>
                <a:sym typeface="Avenir Next LT Pro"/>
              </a:defRPr>
            </a:lvl3pPr>
            <a:lvl4pPr marL="1676400" indent="-304800">
              <a:lnSpc>
                <a:spcPct val="110000"/>
              </a:lnSpc>
              <a:buFontTx/>
              <a:defRPr sz="2400" b="1">
                <a:latin typeface="Avenir Next LT Pro"/>
                <a:ea typeface="Avenir Next LT Pro"/>
                <a:cs typeface="Avenir Next LT Pro"/>
                <a:sym typeface="Avenir Next LT Pro"/>
              </a:defRPr>
            </a:lvl4pPr>
            <a:lvl5pPr marL="2133600" indent="-304800">
              <a:lnSpc>
                <a:spcPct val="110000"/>
              </a:lnSpc>
              <a:buFontTx/>
              <a:defRPr sz="2400" b="1">
                <a:latin typeface="Avenir Next LT Pro"/>
                <a:ea typeface="Avenir Next LT Pro"/>
                <a:cs typeface="Avenir Next LT Pro"/>
                <a:sym typeface="Avenir Next LT Pro"/>
              </a:defRPr>
            </a:lvl5pPr>
          </a:lstStyle>
          <a:p>
            <a:r>
              <a:t>Body Level One</a:t>
            </a:r>
          </a:p>
          <a:p>
            <a:pPr lvl="1"/>
            <a:r>
              <a:t>Body Level Two</a:t>
            </a:r>
          </a:p>
          <a:p>
            <a:pPr lvl="2"/>
            <a:r>
              <a:t>Body Level Three</a:t>
            </a:r>
          </a:p>
          <a:p>
            <a:pPr lvl="3"/>
            <a:r>
              <a:t>Body Level Four</a:t>
            </a:r>
          </a:p>
          <a:p>
            <a:pPr lvl="4"/>
            <a:r>
              <a:t>Body Level Five</a:t>
            </a:r>
          </a:p>
        </p:txBody>
      </p:sp>
      <p:sp>
        <p:nvSpPr>
          <p:cNvPr id="124" name="Text Placeholder 4"/>
          <p:cNvSpPr txBox="1">
            <a:spLocks noGrp="1"/>
          </p:cNvSpPr>
          <p:nvPr>
            <p:ph type="body" sz="quarter" idx="21"/>
          </p:nvPr>
        </p:nvSpPr>
        <p:spPr>
          <a:xfrm>
            <a:off x="6345935" y="2372648"/>
            <a:ext cx="4937767" cy="823910"/>
          </a:xfrm>
          <a:prstGeom prst="rect">
            <a:avLst/>
          </a:prstGeom>
        </p:spPr>
        <p:txBody>
          <a:bodyPr anchor="b"/>
          <a:lstStyle/>
          <a:p>
            <a:endParaRPr/>
          </a:p>
        </p:txBody>
      </p:sp>
      <p:sp>
        <p:nvSpPr>
          <p:cNvPr id="125" name="Slide Number"/>
          <p:cNvSpPr txBox="1">
            <a:spLocks noGrp="1"/>
          </p:cNvSpPr>
          <p:nvPr>
            <p:ph type="sldNum" sz="quarter" idx="2"/>
          </p:nvPr>
        </p:nvSpPr>
        <p:spPr>
          <a:xfrm>
            <a:off x="11010049" y="6404297"/>
            <a:ext cx="273653"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2" name="Rectangle 6"/>
          <p:cNvSpPr/>
          <p:nvPr/>
        </p:nvSpPr>
        <p:spPr>
          <a:xfrm>
            <a:off x="665856" y="1533513"/>
            <a:ext cx="10917067" cy="3790962"/>
          </a:xfrm>
          <a:prstGeom prst="rect">
            <a:avLst/>
          </a:prstGeom>
          <a:solidFill>
            <a:srgbClr val="FFFFFF"/>
          </a:solidFill>
          <a:ln w="12701">
            <a:solidFill>
              <a:srgbClr val="E9E9E9"/>
            </a:solidFill>
            <a:miter/>
          </a:ln>
          <a:effectLst>
            <a:outerShdw dist="38096" dir="2700000" rotWithShape="0">
              <a:srgbClr val="D9D9D9">
                <a:alpha val="30000"/>
              </a:srgbClr>
            </a:outerShdw>
          </a:effectLst>
        </p:spPr>
        <p:txBody>
          <a:bodyPr lIns="45718" tIns="45718" rIns="45718" bIns="45718" anchor="ctr"/>
          <a:lstStyle/>
          <a:p>
            <a:pPr algn="ctr">
              <a:defRPr>
                <a:solidFill>
                  <a:srgbClr val="FFFFFF"/>
                </a:solidFill>
              </a:defRPr>
            </a:pPr>
            <a:endParaRPr/>
          </a:p>
        </p:txBody>
      </p:sp>
      <p:sp>
        <p:nvSpPr>
          <p:cNvPr id="133" name="Rectangle 8"/>
          <p:cNvSpPr/>
          <p:nvPr/>
        </p:nvSpPr>
        <p:spPr>
          <a:xfrm>
            <a:off x="609080" y="2971800"/>
            <a:ext cx="128020" cy="914400"/>
          </a:xfrm>
          <a:prstGeom prst="rect">
            <a:avLst/>
          </a:prstGeom>
          <a:solidFill>
            <a:srgbClr val="F5A700"/>
          </a:solidFill>
          <a:ln w="12700">
            <a:miter lim="400000"/>
          </a:ln>
        </p:spPr>
        <p:txBody>
          <a:bodyPr lIns="45718" tIns="45718" rIns="45718" bIns="45718" anchor="ctr"/>
          <a:lstStyle/>
          <a:p>
            <a:pPr algn="ctr">
              <a:defRPr>
                <a:solidFill>
                  <a:srgbClr val="FFFFFF"/>
                </a:solidFill>
              </a:defRPr>
            </a:pPr>
            <a:endParaRPr/>
          </a:p>
        </p:txBody>
      </p:sp>
      <p:sp>
        <p:nvSpPr>
          <p:cNvPr id="134" name="Title Text"/>
          <p:cNvSpPr txBox="1">
            <a:spLocks noGrp="1"/>
          </p:cNvSpPr>
          <p:nvPr>
            <p:ph type="title"/>
          </p:nvPr>
        </p:nvSpPr>
        <p:spPr>
          <a:xfrm>
            <a:off x="1078991" y="1938527"/>
            <a:ext cx="10177275" cy="2990090"/>
          </a:xfrm>
          <a:prstGeom prst="rect">
            <a:avLst/>
          </a:prstGeom>
        </p:spPr>
        <p:txBody>
          <a:bodyPr/>
          <a:lstStyle>
            <a:lvl1pPr>
              <a:defRPr sz="5400">
                <a:latin typeface="Avenir Next LT Pro"/>
                <a:ea typeface="Avenir Next LT Pro"/>
                <a:cs typeface="Avenir Next LT Pro"/>
                <a:sym typeface="Avenir Next LT Pro"/>
              </a:defRPr>
            </a:lvl1pPr>
          </a:lstStyle>
          <a:p>
            <a:r>
              <a:t>Title Text</a:t>
            </a:r>
          </a:p>
        </p:txBody>
      </p:sp>
      <p:sp>
        <p:nvSpPr>
          <p:cNvPr id="135" name="Slide Number"/>
          <p:cNvSpPr txBox="1">
            <a:spLocks noGrp="1"/>
          </p:cNvSpPr>
          <p:nvPr>
            <p:ph type="sldNum" sz="quarter" idx="2"/>
          </p:nvPr>
        </p:nvSpPr>
        <p:spPr>
          <a:xfrm>
            <a:off x="11080155" y="6404297"/>
            <a:ext cx="273652"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1080155" y="6404297"/>
            <a:ext cx="273652"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49" name="Rectangle 8"/>
          <p:cNvSpPr/>
          <p:nvPr/>
        </p:nvSpPr>
        <p:spPr>
          <a:xfrm>
            <a:off x="558204" y="1162026"/>
            <a:ext cx="3740751" cy="4643347"/>
          </a:xfrm>
          <a:prstGeom prst="rect">
            <a:avLst/>
          </a:prstGeom>
          <a:solidFill>
            <a:srgbClr val="FFFFFF"/>
          </a:solidFill>
          <a:ln w="12701">
            <a:solidFill>
              <a:srgbClr val="E9E9E9"/>
            </a:solidFill>
            <a:miter/>
          </a:ln>
          <a:effectLst>
            <a:outerShdw dist="38096" dir="2700000" rotWithShape="0">
              <a:srgbClr val="D9D9D9">
                <a:alpha val="30000"/>
              </a:srgbClr>
            </a:outerShdw>
          </a:effectLst>
        </p:spPr>
        <p:txBody>
          <a:bodyPr lIns="45718" tIns="45718" rIns="45718" bIns="45718" anchor="ctr"/>
          <a:lstStyle/>
          <a:p>
            <a:pPr algn="ctr">
              <a:defRPr>
                <a:solidFill>
                  <a:srgbClr val="FFFFFF"/>
                </a:solidFill>
              </a:defRPr>
            </a:pPr>
            <a:endParaRPr/>
          </a:p>
        </p:txBody>
      </p:sp>
      <p:sp>
        <p:nvSpPr>
          <p:cNvPr id="150" name="Rectangle 10"/>
          <p:cNvSpPr/>
          <p:nvPr/>
        </p:nvSpPr>
        <p:spPr>
          <a:xfrm>
            <a:off x="498830" y="1618373"/>
            <a:ext cx="146316" cy="822969"/>
          </a:xfrm>
          <a:prstGeom prst="rect">
            <a:avLst/>
          </a:prstGeom>
          <a:solidFill>
            <a:srgbClr val="F5A700"/>
          </a:solidFill>
          <a:ln w="12700">
            <a:miter lim="400000"/>
          </a:ln>
        </p:spPr>
        <p:txBody>
          <a:bodyPr lIns="45718" tIns="45718" rIns="45718" bIns="45718" anchor="ctr"/>
          <a:lstStyle/>
          <a:p>
            <a:pPr algn="ctr">
              <a:defRPr>
                <a:solidFill>
                  <a:srgbClr val="FFFFFF"/>
                </a:solidFill>
              </a:defRPr>
            </a:pPr>
            <a:endParaRPr/>
          </a:p>
        </p:txBody>
      </p:sp>
      <p:sp>
        <p:nvSpPr>
          <p:cNvPr id="151" name="Title Text"/>
          <p:cNvSpPr txBox="1">
            <a:spLocks noGrp="1"/>
          </p:cNvSpPr>
          <p:nvPr>
            <p:ph type="title"/>
          </p:nvPr>
        </p:nvSpPr>
        <p:spPr>
          <a:xfrm>
            <a:off x="868680" y="1709927"/>
            <a:ext cx="3099818" cy="1709929"/>
          </a:xfrm>
          <a:prstGeom prst="rect">
            <a:avLst/>
          </a:prstGeom>
        </p:spPr>
        <p:txBody>
          <a:bodyPr anchor="t"/>
          <a:lstStyle>
            <a:lvl1pPr>
              <a:lnSpc>
                <a:spcPct val="100000"/>
              </a:lnSpc>
              <a:defRPr sz="3400">
                <a:latin typeface="Avenir Next LT Pro"/>
                <a:ea typeface="Avenir Next LT Pro"/>
                <a:cs typeface="Avenir Next LT Pro"/>
                <a:sym typeface="Avenir Next LT Pro"/>
              </a:defRPr>
            </a:lvl1pPr>
          </a:lstStyle>
          <a:p>
            <a:r>
              <a:t>Title Text</a:t>
            </a:r>
          </a:p>
        </p:txBody>
      </p:sp>
      <p:sp>
        <p:nvSpPr>
          <p:cNvPr id="152" name="Body Level One…"/>
          <p:cNvSpPr txBox="1">
            <a:spLocks noGrp="1"/>
          </p:cNvSpPr>
          <p:nvPr>
            <p:ph type="body" sz="half" idx="1"/>
          </p:nvPr>
        </p:nvSpPr>
        <p:spPr>
          <a:xfrm>
            <a:off x="4965191" y="1709927"/>
            <a:ext cx="6729984" cy="4096514"/>
          </a:xfrm>
          <a:prstGeom prst="rect">
            <a:avLst/>
          </a:prstGeom>
        </p:spPr>
        <p:txBody>
          <a:bodyPr/>
          <a:lstStyle>
            <a:lvl1pPr>
              <a:lnSpc>
                <a:spcPct val="110000"/>
              </a:lnSpc>
              <a:defRPr>
                <a:latin typeface="Avenir Next LT Pro"/>
                <a:ea typeface="Avenir Next LT Pro"/>
                <a:cs typeface="Avenir Next LT Pro"/>
                <a:sym typeface="Avenir Next LT Pro"/>
              </a:defRPr>
            </a:lvl1pPr>
            <a:lvl2pPr>
              <a:lnSpc>
                <a:spcPct val="110000"/>
              </a:lnSpc>
              <a:defRPr>
                <a:latin typeface="Avenir Next LT Pro"/>
                <a:ea typeface="Avenir Next LT Pro"/>
                <a:cs typeface="Avenir Next LT Pro"/>
                <a:sym typeface="Avenir Next LT Pro"/>
              </a:defRPr>
            </a:lvl2pPr>
            <a:lvl3pPr>
              <a:lnSpc>
                <a:spcPct val="110000"/>
              </a:lnSpc>
              <a:defRPr>
                <a:latin typeface="Avenir Next LT Pro"/>
                <a:ea typeface="Avenir Next LT Pro"/>
                <a:cs typeface="Avenir Next LT Pro"/>
                <a:sym typeface="Avenir Next LT Pro"/>
              </a:defRPr>
            </a:lvl3pPr>
            <a:lvl4pPr marL="1691638" indent="-320038">
              <a:lnSpc>
                <a:spcPct val="110000"/>
              </a:lnSpc>
              <a:defRPr>
                <a:latin typeface="Avenir Next LT Pro"/>
                <a:ea typeface="Avenir Next LT Pro"/>
                <a:cs typeface="Avenir Next LT Pro"/>
                <a:sym typeface="Avenir Next LT Pro"/>
              </a:defRPr>
            </a:lvl4pPr>
            <a:lvl5pPr marL="2148838" indent="-320038">
              <a:lnSpc>
                <a:spcPct val="110000"/>
              </a:lnSpc>
              <a:defRPr>
                <a:latin typeface="Avenir Next LT Pro"/>
                <a:ea typeface="Avenir Next LT Pro"/>
                <a:cs typeface="Avenir Next LT Pro"/>
                <a:sym typeface="Avenir Next LT Pro"/>
              </a:defRPr>
            </a:lvl5pPr>
          </a:lstStyle>
          <a:p>
            <a:r>
              <a:t>Body Level One</a:t>
            </a:r>
          </a:p>
          <a:p>
            <a:pPr lvl="1"/>
            <a:r>
              <a:t>Body Level Two</a:t>
            </a:r>
          </a:p>
          <a:p>
            <a:pPr lvl="2"/>
            <a:r>
              <a:t>Body Level Three</a:t>
            </a:r>
          </a:p>
          <a:p>
            <a:pPr lvl="3"/>
            <a:r>
              <a:t>Body Level Four</a:t>
            </a:r>
          </a:p>
          <a:p>
            <a:pPr lvl="4"/>
            <a:r>
              <a:t>Body Level Five</a:t>
            </a:r>
          </a:p>
        </p:txBody>
      </p:sp>
      <p:sp>
        <p:nvSpPr>
          <p:cNvPr id="153" name="Text Placeholder 3"/>
          <p:cNvSpPr txBox="1">
            <a:spLocks noGrp="1"/>
          </p:cNvSpPr>
          <p:nvPr>
            <p:ph type="body" sz="quarter" idx="21"/>
          </p:nvPr>
        </p:nvSpPr>
        <p:spPr>
          <a:xfrm>
            <a:off x="868680" y="3429000"/>
            <a:ext cx="3099818" cy="2066545"/>
          </a:xfrm>
          <a:prstGeom prst="rect">
            <a:avLst/>
          </a:prstGeom>
        </p:spPr>
        <p:txBody>
          <a:bodyPr/>
          <a:lstStyle/>
          <a:p>
            <a:endParaRPr/>
          </a:p>
        </p:txBody>
      </p:sp>
      <p:sp>
        <p:nvSpPr>
          <p:cNvPr id="154" name="Slide Number"/>
          <p:cNvSpPr txBox="1">
            <a:spLocks noGrp="1"/>
          </p:cNvSpPr>
          <p:nvPr>
            <p:ph type="sldNum" sz="quarter" idx="2"/>
          </p:nvPr>
        </p:nvSpPr>
        <p:spPr>
          <a:xfrm>
            <a:off x="11080155" y="6404297"/>
            <a:ext cx="273652"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1" name="Rectangle 8"/>
          <p:cNvSpPr/>
          <p:nvPr/>
        </p:nvSpPr>
        <p:spPr>
          <a:xfrm>
            <a:off x="558204" y="1162026"/>
            <a:ext cx="3740751" cy="4643347"/>
          </a:xfrm>
          <a:prstGeom prst="rect">
            <a:avLst/>
          </a:prstGeom>
          <a:solidFill>
            <a:srgbClr val="FFFFFF"/>
          </a:solidFill>
          <a:ln w="12701">
            <a:solidFill>
              <a:srgbClr val="E9E9E9"/>
            </a:solidFill>
            <a:miter/>
          </a:ln>
          <a:effectLst>
            <a:outerShdw dist="38096" dir="2700000" rotWithShape="0">
              <a:srgbClr val="D9D9D9">
                <a:alpha val="30000"/>
              </a:srgbClr>
            </a:outerShdw>
          </a:effectLst>
        </p:spPr>
        <p:txBody>
          <a:bodyPr lIns="45718" tIns="45718" rIns="45718" bIns="45718" anchor="ctr"/>
          <a:lstStyle/>
          <a:p>
            <a:pPr algn="ctr">
              <a:defRPr>
                <a:solidFill>
                  <a:srgbClr val="FFFFFF"/>
                </a:solidFill>
              </a:defRPr>
            </a:pPr>
            <a:endParaRPr/>
          </a:p>
        </p:txBody>
      </p:sp>
      <p:sp>
        <p:nvSpPr>
          <p:cNvPr id="162" name="Rectangle 10"/>
          <p:cNvSpPr/>
          <p:nvPr/>
        </p:nvSpPr>
        <p:spPr>
          <a:xfrm>
            <a:off x="498830" y="1618373"/>
            <a:ext cx="146316" cy="822969"/>
          </a:xfrm>
          <a:prstGeom prst="rect">
            <a:avLst/>
          </a:prstGeom>
          <a:solidFill>
            <a:srgbClr val="F5A700"/>
          </a:solidFill>
          <a:ln w="12700">
            <a:miter lim="400000"/>
          </a:ln>
        </p:spPr>
        <p:txBody>
          <a:bodyPr lIns="45718" tIns="45718" rIns="45718" bIns="45718" anchor="ctr"/>
          <a:lstStyle/>
          <a:p>
            <a:pPr algn="ctr">
              <a:defRPr>
                <a:solidFill>
                  <a:srgbClr val="FFFFFF"/>
                </a:solidFill>
              </a:defRPr>
            </a:pPr>
            <a:endParaRPr/>
          </a:p>
        </p:txBody>
      </p:sp>
      <p:sp>
        <p:nvSpPr>
          <p:cNvPr id="163" name="Title Text"/>
          <p:cNvSpPr txBox="1">
            <a:spLocks noGrp="1"/>
          </p:cNvSpPr>
          <p:nvPr>
            <p:ph type="title"/>
          </p:nvPr>
        </p:nvSpPr>
        <p:spPr>
          <a:xfrm>
            <a:off x="868680" y="1709927"/>
            <a:ext cx="3099818" cy="1709929"/>
          </a:xfrm>
          <a:prstGeom prst="rect">
            <a:avLst/>
          </a:prstGeom>
        </p:spPr>
        <p:txBody>
          <a:bodyPr anchor="t"/>
          <a:lstStyle>
            <a:lvl1pPr>
              <a:lnSpc>
                <a:spcPct val="100000"/>
              </a:lnSpc>
              <a:defRPr sz="3400">
                <a:latin typeface="Avenir Next LT Pro"/>
                <a:ea typeface="Avenir Next LT Pro"/>
                <a:cs typeface="Avenir Next LT Pro"/>
                <a:sym typeface="Avenir Next LT Pro"/>
              </a:defRPr>
            </a:lvl1pPr>
          </a:lstStyle>
          <a:p>
            <a:r>
              <a:t>Title Text</a:t>
            </a:r>
          </a:p>
        </p:txBody>
      </p:sp>
      <p:sp>
        <p:nvSpPr>
          <p:cNvPr id="164" name="Picture Placeholder 2"/>
          <p:cNvSpPr>
            <a:spLocks noGrp="1"/>
          </p:cNvSpPr>
          <p:nvPr>
            <p:ph type="pic" sz="half" idx="21"/>
          </p:nvPr>
        </p:nvSpPr>
        <p:spPr>
          <a:xfrm>
            <a:off x="4965191" y="1161288"/>
            <a:ext cx="6729984" cy="4645153"/>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868680" y="3438144"/>
            <a:ext cx="3099818" cy="2057401"/>
          </a:xfrm>
          <a:prstGeom prst="rect">
            <a:avLst/>
          </a:prstGeom>
        </p:spPr>
        <p:txBody>
          <a:bodyPr/>
          <a:lstStyle>
            <a:lvl1pPr marL="0" indent="0">
              <a:lnSpc>
                <a:spcPct val="110000"/>
              </a:lnSpc>
              <a:buSzTx/>
              <a:buFontTx/>
              <a:buNone/>
              <a:defRPr sz="1800">
                <a:latin typeface="Avenir Next LT Pro"/>
                <a:ea typeface="Avenir Next LT Pro"/>
                <a:cs typeface="Avenir Next LT Pro"/>
                <a:sym typeface="Avenir Next LT Pro"/>
              </a:defRPr>
            </a:lvl1pPr>
            <a:lvl2pPr marL="628650" indent="-171450">
              <a:lnSpc>
                <a:spcPct val="110000"/>
              </a:lnSpc>
              <a:buFontTx/>
              <a:defRPr sz="1800">
                <a:latin typeface="Avenir Next LT Pro"/>
                <a:ea typeface="Avenir Next LT Pro"/>
                <a:cs typeface="Avenir Next LT Pro"/>
                <a:sym typeface="Avenir Next LT Pro"/>
              </a:defRPr>
            </a:lvl2pPr>
            <a:lvl3pPr marL="1120138" indent="-205738">
              <a:lnSpc>
                <a:spcPct val="110000"/>
              </a:lnSpc>
              <a:buFontTx/>
              <a:defRPr sz="1800">
                <a:latin typeface="Avenir Next LT Pro"/>
                <a:ea typeface="Avenir Next LT Pro"/>
                <a:cs typeface="Avenir Next LT Pro"/>
                <a:sym typeface="Avenir Next LT Pro"/>
              </a:defRPr>
            </a:lvl3pPr>
            <a:lvl4pPr marL="1600200" indent="-228600">
              <a:lnSpc>
                <a:spcPct val="110000"/>
              </a:lnSpc>
              <a:buFontTx/>
              <a:defRPr sz="1800">
                <a:latin typeface="Avenir Next LT Pro"/>
                <a:ea typeface="Avenir Next LT Pro"/>
                <a:cs typeface="Avenir Next LT Pro"/>
                <a:sym typeface="Avenir Next LT Pro"/>
              </a:defRPr>
            </a:lvl4pPr>
            <a:lvl5pPr marL="2057400" indent="-228600">
              <a:lnSpc>
                <a:spcPct val="110000"/>
              </a:lnSpc>
              <a:buFontTx/>
              <a:defRPr sz="1800">
                <a:latin typeface="Avenir Next LT Pro"/>
                <a:ea typeface="Avenir Next LT Pro"/>
                <a:cs typeface="Avenir Next LT Pro"/>
                <a:sym typeface="Avenir Next LT Pro"/>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080155" y="6404297"/>
            <a:ext cx="273652"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1524000" y="1122362"/>
            <a:ext cx="9144000" cy="2387601"/>
          </a:xfrm>
          <a:prstGeom prst="rect">
            <a:avLst/>
          </a:prstGeom>
        </p:spPr>
        <p:txBody>
          <a:bodyPr anchor="b"/>
          <a:lstStyle>
            <a:lvl1pPr algn="ctr">
              <a:defRPr sz="6000">
                <a:latin typeface="Calibri Light"/>
                <a:ea typeface="Calibri Light"/>
                <a:cs typeface="Calibri Light"/>
                <a:sym typeface="Calibri Light"/>
              </a:defRPr>
            </a:lvl1pPr>
          </a:lstStyle>
          <a:p>
            <a:r>
              <a:t>Title Text</a:t>
            </a:r>
          </a:p>
        </p:txBody>
      </p:sp>
      <p:sp>
        <p:nvSpPr>
          <p:cNvPr id="174" name="Body Level One…"/>
          <p:cNvSpPr txBox="1">
            <a:spLocks noGrp="1"/>
          </p:cNvSpPr>
          <p:nvPr>
            <p:ph type="body" sz="quarter" idx="1"/>
          </p:nvPr>
        </p:nvSpPr>
        <p:spPr>
          <a:xfrm>
            <a:off x="1524000" y="3602037"/>
            <a:ext cx="9144000" cy="1655772"/>
          </a:xfrm>
          <a:prstGeom prst="rect">
            <a:avLst/>
          </a:prstGeom>
        </p:spPr>
        <p:txBody>
          <a:bodyPr/>
          <a:lstStyle>
            <a:lvl1pPr marL="0" indent="0" algn="ctr">
              <a:buSzTx/>
              <a:buFontTx/>
              <a:buNone/>
              <a:defRPr sz="2400">
                <a:latin typeface="+mn-lt"/>
                <a:ea typeface="+mn-ea"/>
                <a:cs typeface="+mn-cs"/>
                <a:sym typeface="Calibri"/>
              </a:defRPr>
            </a:lvl1pPr>
            <a:lvl2pPr marL="0" indent="0" algn="ctr">
              <a:buSzTx/>
              <a:buFontTx/>
              <a:buNone/>
              <a:defRPr sz="2400">
                <a:latin typeface="+mn-lt"/>
                <a:ea typeface="+mn-ea"/>
                <a:cs typeface="+mn-cs"/>
                <a:sym typeface="Calibri"/>
              </a:defRPr>
            </a:lvl2pPr>
            <a:lvl3pPr marL="0" indent="0" algn="ctr">
              <a:buSzTx/>
              <a:buFontTx/>
              <a:buNone/>
              <a:defRPr sz="2400">
                <a:latin typeface="+mn-lt"/>
                <a:ea typeface="+mn-ea"/>
                <a:cs typeface="+mn-cs"/>
                <a:sym typeface="Calibri"/>
              </a:defRPr>
            </a:lvl3pPr>
            <a:lvl4pPr marL="0" indent="0" algn="ctr">
              <a:buSzTx/>
              <a:buFontTx/>
              <a:buNone/>
              <a:defRPr sz="2400">
                <a:latin typeface="+mn-lt"/>
                <a:ea typeface="+mn-ea"/>
                <a:cs typeface="+mn-cs"/>
                <a:sym typeface="Calibri"/>
              </a:defRPr>
            </a:lvl4pPr>
            <a:lvl5pPr marL="0" indent="0" algn="ctr">
              <a:buSzTx/>
              <a:buFontTx/>
              <a:buNone/>
              <a:defRPr sz="2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82" name="Rectangle 8"/>
          <p:cNvSpPr/>
          <p:nvPr/>
        </p:nvSpPr>
        <p:spPr>
          <a:xfrm>
            <a:off x="558204" y="0"/>
            <a:ext cx="11167448" cy="2018802"/>
          </a:xfrm>
          <a:prstGeom prst="rect">
            <a:avLst/>
          </a:prstGeom>
          <a:solidFill>
            <a:srgbClr val="FFFFFF"/>
          </a:solidFill>
          <a:ln w="9528">
            <a:solidFill>
              <a:srgbClr val="E9E9E9"/>
            </a:solidFill>
            <a:miter/>
          </a:ln>
          <a:effectLst>
            <a:outerShdw dist="38096" dir="2700000" rotWithShape="0">
              <a:srgbClr val="D9D9D9">
                <a:alpha val="30000"/>
              </a:srgbClr>
            </a:outerShdw>
          </a:effectLst>
        </p:spPr>
        <p:txBody>
          <a:bodyPr lIns="45718" tIns="45718" rIns="45718" bIns="45718" anchor="ctr"/>
          <a:lstStyle/>
          <a:p>
            <a:pPr algn="ctr">
              <a:defRPr>
                <a:solidFill>
                  <a:srgbClr val="FFFFFF"/>
                </a:solidFill>
              </a:defRPr>
            </a:pPr>
            <a:endParaRPr/>
          </a:p>
        </p:txBody>
      </p:sp>
      <p:sp>
        <p:nvSpPr>
          <p:cNvPr id="183" name="Title Text"/>
          <p:cNvSpPr txBox="1">
            <a:spLocks noGrp="1"/>
          </p:cNvSpPr>
          <p:nvPr>
            <p:ph type="title"/>
          </p:nvPr>
        </p:nvSpPr>
        <p:spPr>
          <a:xfrm>
            <a:off x="1115566" y="548640"/>
            <a:ext cx="10168133" cy="1179576"/>
          </a:xfrm>
          <a:prstGeom prst="rect">
            <a:avLst/>
          </a:prstGeom>
        </p:spPr>
        <p:txBody>
          <a:bodyPr/>
          <a:lstStyle>
            <a:lvl1pPr>
              <a:defRPr sz="4000">
                <a:latin typeface="Avenir Next LT Pro"/>
                <a:ea typeface="Avenir Next LT Pro"/>
                <a:cs typeface="Avenir Next LT Pro"/>
                <a:sym typeface="Avenir Next LT Pro"/>
              </a:defRPr>
            </a:lvl1pPr>
          </a:lstStyle>
          <a:p>
            <a:r>
              <a:t>Title Text</a:t>
            </a:r>
          </a:p>
        </p:txBody>
      </p:sp>
      <p:sp>
        <p:nvSpPr>
          <p:cNvPr id="184" name="Body Level One…"/>
          <p:cNvSpPr txBox="1">
            <a:spLocks noGrp="1"/>
          </p:cNvSpPr>
          <p:nvPr>
            <p:ph type="body" sz="half" idx="1"/>
          </p:nvPr>
        </p:nvSpPr>
        <p:spPr>
          <a:xfrm>
            <a:off x="1115566" y="2478022"/>
            <a:ext cx="4937763" cy="3694178"/>
          </a:xfrm>
          <a:prstGeom prst="rect">
            <a:avLst/>
          </a:prstGeom>
        </p:spPr>
        <p:txBody>
          <a:bodyPr/>
          <a:lstStyle>
            <a:lvl1pPr>
              <a:lnSpc>
                <a:spcPct val="110000"/>
              </a:lnSpc>
              <a:defRPr>
                <a:latin typeface="Avenir Next LT Pro"/>
                <a:ea typeface="Avenir Next LT Pro"/>
                <a:cs typeface="Avenir Next LT Pro"/>
                <a:sym typeface="Avenir Next LT Pro"/>
              </a:defRPr>
            </a:lvl1pPr>
            <a:lvl2pPr>
              <a:lnSpc>
                <a:spcPct val="110000"/>
              </a:lnSpc>
              <a:defRPr>
                <a:latin typeface="Avenir Next LT Pro"/>
                <a:ea typeface="Avenir Next LT Pro"/>
                <a:cs typeface="Avenir Next LT Pro"/>
                <a:sym typeface="Avenir Next LT Pro"/>
              </a:defRPr>
            </a:lvl2pPr>
            <a:lvl3pPr>
              <a:lnSpc>
                <a:spcPct val="110000"/>
              </a:lnSpc>
              <a:defRPr>
                <a:latin typeface="Avenir Next LT Pro"/>
                <a:ea typeface="Avenir Next LT Pro"/>
                <a:cs typeface="Avenir Next LT Pro"/>
                <a:sym typeface="Avenir Next LT Pro"/>
              </a:defRPr>
            </a:lvl3pPr>
            <a:lvl4pPr>
              <a:lnSpc>
                <a:spcPct val="110000"/>
              </a:lnSpc>
              <a:defRPr>
                <a:latin typeface="Avenir Next LT Pro"/>
                <a:ea typeface="Avenir Next LT Pro"/>
                <a:cs typeface="Avenir Next LT Pro"/>
                <a:sym typeface="Avenir Next LT Pro"/>
              </a:defRPr>
            </a:lvl4pPr>
            <a:lvl5pPr>
              <a:lnSpc>
                <a:spcPct val="110000"/>
              </a:lnSpc>
              <a:defRPr>
                <a:latin typeface="Avenir Next LT Pro"/>
                <a:ea typeface="Avenir Next LT Pro"/>
                <a:cs typeface="Avenir Next LT Pro"/>
                <a:sym typeface="Avenir Next LT Pro"/>
              </a:defRPr>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xfrm>
            <a:off x="11010049" y="6404297"/>
            <a:ext cx="273653"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2" name="Title Text"/>
          <p:cNvSpPr txBox="1">
            <a:spLocks noGrp="1"/>
          </p:cNvSpPr>
          <p:nvPr>
            <p:ph type="title"/>
          </p:nvPr>
        </p:nvSpPr>
        <p:spPr>
          <a:prstGeom prst="rect">
            <a:avLst/>
          </a:prstGeom>
        </p:spPr>
        <p:txBody>
          <a:bodyPr/>
          <a:lstStyle/>
          <a:p>
            <a:r>
              <a:t>Title Text</a:t>
            </a:r>
          </a:p>
        </p:txBody>
      </p:sp>
      <p:sp>
        <p:nvSpPr>
          <p:cNvPr id="1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Title Text</a:t>
            </a:r>
          </a:p>
        </p:txBody>
      </p:sp>
      <p:sp>
        <p:nvSpPr>
          <p:cNvPr id="21" name="Body Level One…"/>
          <p:cNvSpPr txBox="1">
            <a:spLocks noGrp="1"/>
          </p:cNvSpPr>
          <p:nvPr>
            <p:ph type="body" sz="half" idx="1"/>
          </p:nvPr>
        </p:nvSpPr>
        <p:spPr>
          <a:xfrm>
            <a:off x="838200" y="1825625"/>
            <a:ext cx="5181600" cy="4351338"/>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1" name="Title Text"/>
          <p:cNvSpPr txBox="1">
            <a:spLocks noGrp="1"/>
          </p:cNvSpPr>
          <p:nvPr>
            <p:ph type="title"/>
          </p:nvPr>
        </p:nvSpPr>
        <p:spPr>
          <a:xfrm>
            <a:off x="1524000" y="1122362"/>
            <a:ext cx="9144000" cy="2387601"/>
          </a:xfrm>
          <a:prstGeom prst="rect">
            <a:avLst/>
          </a:prstGeom>
        </p:spPr>
        <p:txBody>
          <a:bodyPr anchor="b"/>
          <a:lstStyle>
            <a:lvl1pPr algn="ctr">
              <a:defRPr sz="6000">
                <a:latin typeface="Calibri Light"/>
                <a:ea typeface="Calibri Light"/>
                <a:cs typeface="Calibri Light"/>
                <a:sym typeface="Calibri Light"/>
              </a:defRPr>
            </a:lvl1pPr>
          </a:lstStyle>
          <a:p>
            <a:r>
              <a:t>Title Text</a:t>
            </a:r>
          </a:p>
        </p:txBody>
      </p:sp>
      <p:sp>
        <p:nvSpPr>
          <p:cNvPr id="202" name="Body Level One…"/>
          <p:cNvSpPr txBox="1">
            <a:spLocks noGrp="1"/>
          </p:cNvSpPr>
          <p:nvPr>
            <p:ph type="body" sz="quarter" idx="1"/>
          </p:nvPr>
        </p:nvSpPr>
        <p:spPr>
          <a:xfrm>
            <a:off x="1524000" y="3602037"/>
            <a:ext cx="9144000" cy="1655766"/>
          </a:xfrm>
          <a:prstGeom prst="rect">
            <a:avLst/>
          </a:prstGeom>
        </p:spPr>
        <p:txBody>
          <a:bodyPr/>
          <a:lstStyle>
            <a:lvl1pPr marL="0" indent="0" algn="ctr">
              <a:buSzTx/>
              <a:buFontTx/>
              <a:buNone/>
              <a:defRPr sz="2400">
                <a:latin typeface="+mn-lt"/>
                <a:ea typeface="+mn-ea"/>
                <a:cs typeface="+mn-cs"/>
                <a:sym typeface="Calibri"/>
              </a:defRPr>
            </a:lvl1pPr>
            <a:lvl2pPr marL="0" indent="0" algn="ctr">
              <a:buSzTx/>
              <a:buFontTx/>
              <a:buNone/>
              <a:defRPr sz="2400">
                <a:latin typeface="+mn-lt"/>
                <a:ea typeface="+mn-ea"/>
                <a:cs typeface="+mn-cs"/>
                <a:sym typeface="Calibri"/>
              </a:defRPr>
            </a:lvl2pPr>
            <a:lvl3pPr marL="0" indent="0" algn="ctr">
              <a:buSzTx/>
              <a:buFontTx/>
              <a:buNone/>
              <a:defRPr sz="2400">
                <a:latin typeface="+mn-lt"/>
                <a:ea typeface="+mn-ea"/>
                <a:cs typeface="+mn-cs"/>
                <a:sym typeface="Calibri"/>
              </a:defRPr>
            </a:lvl3pPr>
            <a:lvl4pPr marL="0" indent="0" algn="ctr">
              <a:buSzTx/>
              <a:buFontTx/>
              <a:buNone/>
              <a:defRPr sz="2400">
                <a:latin typeface="+mn-lt"/>
                <a:ea typeface="+mn-ea"/>
                <a:cs typeface="+mn-cs"/>
                <a:sym typeface="Calibri"/>
              </a:defRPr>
            </a:lvl4pPr>
            <a:lvl5pPr marL="0" indent="0" algn="ctr">
              <a:buSzTx/>
              <a:buFontTx/>
              <a:buNone/>
              <a:defRPr sz="2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xfrm>
            <a:off x="11095181" y="6414762"/>
            <a:ext cx="258620" cy="24830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grpSp>
        <p:nvGrpSpPr>
          <p:cNvPr id="220" name="Group 6"/>
          <p:cNvGrpSpPr/>
          <p:nvPr/>
        </p:nvGrpSpPr>
        <p:grpSpPr>
          <a:xfrm>
            <a:off x="-6" y="-8470"/>
            <a:ext cx="12192010" cy="6866474"/>
            <a:chOff x="0" y="0"/>
            <a:chExt cx="12192009" cy="6866473"/>
          </a:xfrm>
        </p:grpSpPr>
        <p:sp>
          <p:nvSpPr>
            <p:cNvPr id="210" name="Straight Connector 19"/>
            <p:cNvSpPr/>
            <p:nvPr/>
          </p:nvSpPr>
          <p:spPr>
            <a:xfrm>
              <a:off x="9371015" y="8465"/>
              <a:ext cx="1219206" cy="6858006"/>
            </a:xfrm>
            <a:prstGeom prst="line">
              <a:avLst/>
            </a:prstGeom>
            <a:noFill/>
            <a:ln w="9525" cap="rnd">
              <a:solidFill>
                <a:srgbClr val="BFBFBF"/>
              </a:solidFill>
              <a:prstDash val="solid"/>
              <a:round/>
            </a:ln>
            <a:effectLst/>
          </p:spPr>
          <p:txBody>
            <a:bodyPr wrap="square" lIns="45718" tIns="45718" rIns="45718" bIns="45718" numCol="1" anchor="t">
              <a:noAutofit/>
            </a:bodyPr>
            <a:lstStyle/>
            <a:p>
              <a:endParaRPr/>
            </a:p>
          </p:txBody>
        </p:sp>
        <p:sp>
          <p:nvSpPr>
            <p:cNvPr id="211" name="Straight Connector 20"/>
            <p:cNvSpPr/>
            <p:nvPr/>
          </p:nvSpPr>
          <p:spPr>
            <a:xfrm flipH="1">
              <a:off x="7425271" y="3689880"/>
              <a:ext cx="4763562" cy="3176590"/>
            </a:xfrm>
            <a:prstGeom prst="line">
              <a:avLst/>
            </a:prstGeom>
            <a:noFill/>
            <a:ln w="9525" cap="rnd">
              <a:solidFill>
                <a:srgbClr val="D9D9D9"/>
              </a:solidFill>
              <a:prstDash val="solid"/>
              <a:round/>
            </a:ln>
            <a:effectLst/>
          </p:spPr>
          <p:txBody>
            <a:bodyPr wrap="square" lIns="45718" tIns="45718" rIns="45718" bIns="45718" numCol="1" anchor="t">
              <a:noAutofit/>
            </a:bodyPr>
            <a:lstStyle/>
            <a:p>
              <a:endParaRPr/>
            </a:p>
          </p:txBody>
        </p:sp>
        <p:sp>
          <p:nvSpPr>
            <p:cNvPr id="212" name="Rectangle 23"/>
            <p:cNvSpPr/>
            <p:nvPr/>
          </p:nvSpPr>
          <p:spPr>
            <a:xfrm>
              <a:off x="9181479" y="-1"/>
              <a:ext cx="3007355" cy="6866474"/>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13" name="Rectangle 25"/>
            <p:cNvSpPr/>
            <p:nvPr/>
          </p:nvSpPr>
          <p:spPr>
            <a:xfrm>
              <a:off x="9603445" y="-1"/>
              <a:ext cx="2588564" cy="68664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14" name="Isosceles Triangle 23"/>
            <p:cNvSpPr/>
            <p:nvPr/>
          </p:nvSpPr>
          <p:spPr>
            <a:xfrm>
              <a:off x="8932336" y="3056466"/>
              <a:ext cx="3259673" cy="3810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15" name="Rectangle 27"/>
            <p:cNvSpPr/>
            <p:nvPr/>
          </p:nvSpPr>
          <p:spPr>
            <a:xfrm>
              <a:off x="9334504" y="-1"/>
              <a:ext cx="2854331" cy="68664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16" name="Rectangle 28"/>
            <p:cNvSpPr/>
            <p:nvPr/>
          </p:nvSpPr>
          <p:spPr>
            <a:xfrm>
              <a:off x="10898734" y="-1"/>
              <a:ext cx="1290099" cy="6866473"/>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17" name="Rectangle 29"/>
            <p:cNvSpPr/>
            <p:nvPr/>
          </p:nvSpPr>
          <p:spPr>
            <a:xfrm>
              <a:off x="10939002" y="-1"/>
              <a:ext cx="1249831" cy="68664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18" name="Isosceles Triangle 27"/>
            <p:cNvSpPr/>
            <p:nvPr/>
          </p:nvSpPr>
          <p:spPr>
            <a:xfrm>
              <a:off x="10371670" y="3598333"/>
              <a:ext cx="1817164" cy="32681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19" name="Isosceles Triangle 28"/>
            <p:cNvSpPr/>
            <p:nvPr/>
          </p:nvSpPr>
          <p:spPr>
            <a:xfrm>
              <a:off x="-1" y="4021666"/>
              <a:ext cx="448737" cy="28448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grpSp>
      <p:sp>
        <p:nvSpPr>
          <p:cNvPr id="221" name="Title Text"/>
          <p:cNvSpPr txBox="1">
            <a:spLocks noGrp="1"/>
          </p:cNvSpPr>
          <p:nvPr>
            <p:ph type="title"/>
          </p:nvPr>
        </p:nvSpPr>
        <p:spPr>
          <a:xfrm>
            <a:off x="677332" y="609600"/>
            <a:ext cx="8596671" cy="1320800"/>
          </a:xfrm>
          <a:prstGeom prst="rect">
            <a:avLst/>
          </a:prstGeom>
        </p:spPr>
        <p:txBody>
          <a:bodyPr anchor="t"/>
          <a:lstStyle>
            <a:lvl1pPr defTabSz="457200">
              <a:lnSpc>
                <a:spcPct val="100000"/>
              </a:lnSpc>
              <a:defRPr sz="3600">
                <a:solidFill>
                  <a:srgbClr val="90C226"/>
                </a:solidFill>
                <a:latin typeface="Trebuchet MS"/>
                <a:ea typeface="Trebuchet MS"/>
                <a:cs typeface="Trebuchet MS"/>
                <a:sym typeface="Trebuchet MS"/>
              </a:defRPr>
            </a:lvl1pPr>
          </a:lstStyle>
          <a:p>
            <a:r>
              <a:t>Title Text</a:t>
            </a:r>
          </a:p>
        </p:txBody>
      </p:sp>
      <p:sp>
        <p:nvSpPr>
          <p:cNvPr id="222" name="Body Level One…"/>
          <p:cNvSpPr txBox="1">
            <a:spLocks noGrp="1"/>
          </p:cNvSpPr>
          <p:nvPr>
            <p:ph type="body" sz="half" idx="1"/>
          </p:nvPr>
        </p:nvSpPr>
        <p:spPr>
          <a:xfrm>
            <a:off x="677332" y="2160589"/>
            <a:ext cx="8596671" cy="3880773"/>
          </a:xfrm>
          <a:prstGeom prst="rect">
            <a:avLst/>
          </a:prstGeom>
        </p:spPr>
        <p:txBody>
          <a:bodyPr/>
          <a:lstStyle>
            <a:lvl1pPr marL="342900" indent="-342900"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1pPr>
            <a:lvl2pPr marL="778668" indent="-321468"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2pPr>
            <a:lvl3pPr marL="1208314" indent="-293914"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3pPr>
            <a:lvl4pPr marL="1714500" indent="-342900"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4pPr>
            <a:lvl5pPr marL="2171700" indent="-342900"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223" name="Slide Number"/>
          <p:cNvSpPr txBox="1">
            <a:spLocks noGrp="1"/>
          </p:cNvSpPr>
          <p:nvPr>
            <p:ph type="sldNum" sz="quarter" idx="2"/>
          </p:nvPr>
        </p:nvSpPr>
        <p:spPr>
          <a:xfrm>
            <a:off x="9049987" y="6114706"/>
            <a:ext cx="224018" cy="218437"/>
          </a:xfrm>
          <a:prstGeom prst="rect">
            <a:avLst/>
          </a:prstGeom>
        </p:spPr>
        <p:txBody>
          <a:bodyPr/>
          <a:lstStyle>
            <a:lvl1pPr defTabSz="457200">
              <a:defRPr sz="900">
                <a:solidFill>
                  <a:srgbClr val="90C22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30" name="Title Text"/>
          <p:cNvSpPr txBox="1">
            <a:spLocks noGrp="1"/>
          </p:cNvSpPr>
          <p:nvPr>
            <p:ph type="title"/>
          </p:nvPr>
        </p:nvSpPr>
        <p:spPr>
          <a:xfrm>
            <a:off x="677332" y="609600"/>
            <a:ext cx="8596671" cy="1320800"/>
          </a:xfrm>
          <a:prstGeom prst="rect">
            <a:avLst/>
          </a:prstGeom>
        </p:spPr>
        <p:txBody>
          <a:bodyPr anchor="t"/>
          <a:lstStyle>
            <a:lvl1pPr defTabSz="457200">
              <a:lnSpc>
                <a:spcPct val="100000"/>
              </a:lnSpc>
              <a:defRPr sz="3600">
                <a:solidFill>
                  <a:srgbClr val="90C226"/>
                </a:solidFill>
                <a:latin typeface="Trebuchet MS"/>
                <a:ea typeface="Trebuchet MS"/>
                <a:cs typeface="Trebuchet MS"/>
                <a:sym typeface="Trebuchet MS"/>
              </a:defRPr>
            </a:lvl1pPr>
          </a:lstStyle>
          <a:p>
            <a:r>
              <a:t>Title Text</a:t>
            </a:r>
          </a:p>
        </p:txBody>
      </p:sp>
      <p:sp>
        <p:nvSpPr>
          <p:cNvPr id="231" name="Body Level One…"/>
          <p:cNvSpPr txBox="1">
            <a:spLocks noGrp="1"/>
          </p:cNvSpPr>
          <p:nvPr>
            <p:ph type="body" sz="half" idx="1"/>
          </p:nvPr>
        </p:nvSpPr>
        <p:spPr>
          <a:xfrm>
            <a:off x="677332" y="2160589"/>
            <a:ext cx="8596671" cy="3880773"/>
          </a:xfrm>
          <a:prstGeom prst="rect">
            <a:avLst/>
          </a:prstGeom>
        </p:spPr>
        <p:txBody>
          <a:bodyPr/>
          <a:lstStyle>
            <a:lvl1pPr marL="342900" indent="-342900"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1pPr>
            <a:lvl2pPr marL="778668" indent="-321468"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2pPr>
            <a:lvl3pPr marL="1208314" indent="-293914"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3pPr>
            <a:lvl4pPr marL="1714500" indent="-342900"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4pPr>
            <a:lvl5pPr marL="2171700" indent="-342900"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232" name="Slide Number"/>
          <p:cNvSpPr txBox="1">
            <a:spLocks noGrp="1"/>
          </p:cNvSpPr>
          <p:nvPr>
            <p:ph type="sldNum" sz="quarter" idx="2"/>
          </p:nvPr>
        </p:nvSpPr>
        <p:spPr>
          <a:xfrm>
            <a:off x="9049987" y="6114706"/>
            <a:ext cx="224018" cy="218437"/>
          </a:xfrm>
          <a:prstGeom prst="rect">
            <a:avLst/>
          </a:prstGeom>
        </p:spPr>
        <p:txBody>
          <a:bodyPr/>
          <a:lstStyle>
            <a:lvl1pPr defTabSz="457200">
              <a:defRPr sz="900">
                <a:solidFill>
                  <a:srgbClr val="90C22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grpSp>
        <p:nvGrpSpPr>
          <p:cNvPr id="249" name="Group 6"/>
          <p:cNvGrpSpPr/>
          <p:nvPr/>
        </p:nvGrpSpPr>
        <p:grpSpPr>
          <a:xfrm>
            <a:off x="-5" y="-8469"/>
            <a:ext cx="12192007" cy="6866472"/>
            <a:chOff x="-1" y="0"/>
            <a:chExt cx="12192006" cy="6866471"/>
          </a:xfrm>
        </p:grpSpPr>
        <p:sp>
          <p:nvSpPr>
            <p:cNvPr id="239" name="Straight Connector 19"/>
            <p:cNvSpPr/>
            <p:nvPr/>
          </p:nvSpPr>
          <p:spPr>
            <a:xfrm>
              <a:off x="9371015" y="8465"/>
              <a:ext cx="1219201" cy="6858005"/>
            </a:xfrm>
            <a:prstGeom prst="line">
              <a:avLst/>
            </a:prstGeom>
            <a:noFill/>
            <a:ln w="9525" cap="rnd">
              <a:solidFill>
                <a:srgbClr val="BFBFBF"/>
              </a:solidFill>
              <a:prstDash val="solid"/>
              <a:round/>
            </a:ln>
            <a:effectLst/>
          </p:spPr>
          <p:txBody>
            <a:bodyPr wrap="square" lIns="45718" tIns="45718" rIns="45718" bIns="45718" numCol="1" anchor="t">
              <a:noAutofit/>
            </a:bodyPr>
            <a:lstStyle/>
            <a:p>
              <a:endParaRPr/>
            </a:p>
          </p:txBody>
        </p:sp>
        <p:sp>
          <p:nvSpPr>
            <p:cNvPr id="240" name="Straight Connector 20"/>
            <p:cNvSpPr/>
            <p:nvPr/>
          </p:nvSpPr>
          <p:spPr>
            <a:xfrm flipH="1">
              <a:off x="7425269" y="3689880"/>
              <a:ext cx="4763561" cy="3176589"/>
            </a:xfrm>
            <a:prstGeom prst="line">
              <a:avLst/>
            </a:prstGeom>
            <a:noFill/>
            <a:ln w="9525" cap="rnd">
              <a:solidFill>
                <a:srgbClr val="D9D9D9"/>
              </a:solidFill>
              <a:prstDash val="solid"/>
              <a:round/>
            </a:ln>
            <a:effectLst/>
          </p:spPr>
          <p:txBody>
            <a:bodyPr wrap="square" lIns="45718" tIns="45718" rIns="45718" bIns="45718" numCol="1" anchor="t">
              <a:noAutofit/>
            </a:bodyPr>
            <a:lstStyle/>
            <a:p>
              <a:endParaRPr/>
            </a:p>
          </p:txBody>
        </p:sp>
        <p:sp>
          <p:nvSpPr>
            <p:cNvPr id="241" name="Rectangle 23"/>
            <p:cNvSpPr/>
            <p:nvPr/>
          </p:nvSpPr>
          <p:spPr>
            <a:xfrm>
              <a:off x="9181478" y="-1"/>
              <a:ext cx="3007352" cy="6866472"/>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42" name="Rectangle 25"/>
            <p:cNvSpPr/>
            <p:nvPr/>
          </p:nvSpPr>
          <p:spPr>
            <a:xfrm>
              <a:off x="9603443" y="-1"/>
              <a:ext cx="2588562" cy="6866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43" name="Isosceles Triangle 23"/>
            <p:cNvSpPr/>
            <p:nvPr/>
          </p:nvSpPr>
          <p:spPr>
            <a:xfrm>
              <a:off x="8932335" y="3056466"/>
              <a:ext cx="3259670" cy="38100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44" name="Rectangle 27"/>
            <p:cNvSpPr/>
            <p:nvPr/>
          </p:nvSpPr>
          <p:spPr>
            <a:xfrm>
              <a:off x="9334502" y="-1"/>
              <a:ext cx="2854329" cy="6866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45" name="Rectangle 28"/>
            <p:cNvSpPr/>
            <p:nvPr/>
          </p:nvSpPr>
          <p:spPr>
            <a:xfrm>
              <a:off x="10898733" y="-1"/>
              <a:ext cx="1290097" cy="6866471"/>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46" name="Rectangle 29"/>
            <p:cNvSpPr/>
            <p:nvPr/>
          </p:nvSpPr>
          <p:spPr>
            <a:xfrm>
              <a:off x="10939000" y="-1"/>
              <a:ext cx="1249829" cy="68664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47" name="Isosceles Triangle 27"/>
            <p:cNvSpPr/>
            <p:nvPr/>
          </p:nvSpPr>
          <p:spPr>
            <a:xfrm>
              <a:off x="10371668" y="3598333"/>
              <a:ext cx="1817163" cy="32681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sp>
          <p:nvSpPr>
            <p:cNvPr id="248" name="Isosceles Triangle 28"/>
            <p:cNvSpPr/>
            <p:nvPr/>
          </p:nvSpPr>
          <p:spPr>
            <a:xfrm>
              <a:off x="-2" y="4021666"/>
              <a:ext cx="448736" cy="28448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45718" tIns="45718" rIns="45718" bIns="45718" numCol="1" anchor="t">
              <a:noAutofit/>
            </a:bodyPr>
            <a:lstStyle/>
            <a:p>
              <a:pPr defTabSz="457200">
                <a:defRPr>
                  <a:latin typeface="Trebuchet MS"/>
                  <a:ea typeface="Trebuchet MS"/>
                  <a:cs typeface="Trebuchet MS"/>
                  <a:sym typeface="Trebuchet MS"/>
                </a:defRPr>
              </a:pPr>
              <a:endParaRPr/>
            </a:p>
          </p:txBody>
        </p:sp>
      </p:grpSp>
      <p:sp>
        <p:nvSpPr>
          <p:cNvPr id="250" name="Title Text"/>
          <p:cNvSpPr txBox="1">
            <a:spLocks noGrp="1"/>
          </p:cNvSpPr>
          <p:nvPr>
            <p:ph type="title"/>
          </p:nvPr>
        </p:nvSpPr>
        <p:spPr>
          <a:xfrm>
            <a:off x="677332" y="609600"/>
            <a:ext cx="8596671" cy="1320800"/>
          </a:xfrm>
          <a:prstGeom prst="rect">
            <a:avLst/>
          </a:prstGeom>
        </p:spPr>
        <p:txBody>
          <a:bodyPr anchor="t"/>
          <a:lstStyle>
            <a:lvl1pPr defTabSz="457200">
              <a:lnSpc>
                <a:spcPct val="100000"/>
              </a:lnSpc>
              <a:defRPr sz="3600">
                <a:solidFill>
                  <a:srgbClr val="90C226"/>
                </a:solidFill>
                <a:latin typeface="Trebuchet MS"/>
                <a:ea typeface="Trebuchet MS"/>
                <a:cs typeface="Trebuchet MS"/>
                <a:sym typeface="Trebuchet MS"/>
              </a:defRPr>
            </a:lvl1pPr>
          </a:lstStyle>
          <a:p>
            <a:r>
              <a:t>Title Text</a:t>
            </a:r>
          </a:p>
        </p:txBody>
      </p:sp>
      <p:sp>
        <p:nvSpPr>
          <p:cNvPr id="251" name="Body Level One…"/>
          <p:cNvSpPr txBox="1">
            <a:spLocks noGrp="1"/>
          </p:cNvSpPr>
          <p:nvPr>
            <p:ph type="body" sz="half" idx="1"/>
          </p:nvPr>
        </p:nvSpPr>
        <p:spPr>
          <a:xfrm>
            <a:off x="677332" y="2160589"/>
            <a:ext cx="8596671" cy="3880773"/>
          </a:xfrm>
          <a:prstGeom prst="rect">
            <a:avLst/>
          </a:prstGeom>
        </p:spPr>
        <p:txBody>
          <a:bodyPr/>
          <a:lstStyle>
            <a:lvl1pPr marL="342900" indent="-342900"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1pPr>
            <a:lvl2pPr marL="778668" indent="-321468"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2pPr>
            <a:lvl3pPr marL="1208314" indent="-293914"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3pPr>
            <a:lvl4pPr marL="1714500" indent="-342900"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4pPr>
            <a:lvl5pPr marL="2171700" indent="-342900" defTabSz="457200">
              <a:lnSpc>
                <a:spcPct val="100000"/>
              </a:lnSpc>
              <a:buClr>
                <a:srgbClr val="90C226"/>
              </a:buClr>
              <a:buSzPct val="80000"/>
              <a:buFont typeface="Trebuchet MS"/>
              <a:buChar char="u"/>
              <a:defRPr sz="1800">
                <a:solidFill>
                  <a:srgbClr val="404040"/>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9049985" y="6114706"/>
            <a:ext cx="224018" cy="218437"/>
          </a:xfrm>
          <a:prstGeom prst="rect">
            <a:avLst/>
          </a:prstGeom>
        </p:spPr>
        <p:txBody>
          <a:bodyPr/>
          <a:lstStyle>
            <a:lvl1pPr defTabSz="457200">
              <a:defRPr sz="900">
                <a:solidFill>
                  <a:srgbClr val="90C22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9" name="Rectangle 7"/>
          <p:cNvSpPr/>
          <p:nvPr/>
        </p:nvSpPr>
        <p:spPr>
          <a:xfrm>
            <a:off x="0" y="-1"/>
            <a:ext cx="12192000" cy="1608085"/>
          </a:xfrm>
          <a:prstGeom prst="rect">
            <a:avLst/>
          </a:prstGeom>
          <a:solidFill>
            <a:srgbClr val="1DBADF"/>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sp>
        <p:nvSpPr>
          <p:cNvPr id="260" name="Rectangle 8"/>
          <p:cNvSpPr/>
          <p:nvPr/>
        </p:nvSpPr>
        <p:spPr>
          <a:xfrm>
            <a:off x="9585435" y="1"/>
            <a:ext cx="1802526" cy="1608082"/>
          </a:xfrm>
          <a:prstGeom prst="rect">
            <a:avLst/>
          </a:prstGeom>
          <a:solidFill>
            <a:srgbClr val="006978"/>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pic>
        <p:nvPicPr>
          <p:cNvPr id="261" name="Picture 9" descr="Picture 9"/>
          <p:cNvPicPr>
            <a:picLocks noChangeAspect="1"/>
          </p:cNvPicPr>
          <p:nvPr/>
        </p:nvPicPr>
        <p:blipFill>
          <a:blip r:embed="rId2"/>
          <a:stretch>
            <a:fillRect/>
          </a:stretch>
        </p:blipFill>
        <p:spPr>
          <a:xfrm>
            <a:off x="9797639" y="830318"/>
            <a:ext cx="1404049" cy="623663"/>
          </a:xfrm>
          <a:prstGeom prst="rect">
            <a:avLst/>
          </a:prstGeom>
          <a:ln w="12700">
            <a:miter lim="400000"/>
          </a:ln>
        </p:spPr>
      </p:pic>
      <p:sp>
        <p:nvSpPr>
          <p:cNvPr id="262" name="Title Text"/>
          <p:cNvSpPr txBox="1">
            <a:spLocks noGrp="1"/>
          </p:cNvSpPr>
          <p:nvPr>
            <p:ph type="title"/>
          </p:nvPr>
        </p:nvSpPr>
        <p:spPr>
          <a:xfrm>
            <a:off x="838200" y="543798"/>
            <a:ext cx="8494987" cy="843568"/>
          </a:xfrm>
          <a:prstGeom prst="rect">
            <a:avLst/>
          </a:prstGeom>
        </p:spPr>
        <p:txBody>
          <a:bodyPr lIns="45718" tIns="45718" rIns="45718" bIns="45718"/>
          <a:lstStyle>
            <a:lvl1pPr>
              <a:defRPr>
                <a:solidFill>
                  <a:srgbClr val="FFFFFF"/>
                </a:solidFill>
                <a:latin typeface="Arial"/>
                <a:ea typeface="Arial"/>
                <a:cs typeface="Arial"/>
                <a:sym typeface="Arial"/>
              </a:defRPr>
            </a:lvl1pPr>
          </a:lstStyle>
          <a:p>
            <a:r>
              <a:t>Title Text</a:t>
            </a:r>
          </a:p>
        </p:txBody>
      </p:sp>
      <p:sp>
        <p:nvSpPr>
          <p:cNvPr id="263" name="Body Level One…"/>
          <p:cNvSpPr txBox="1">
            <a:spLocks noGrp="1"/>
          </p:cNvSpPr>
          <p:nvPr>
            <p:ph type="body" idx="1"/>
          </p:nvPr>
        </p:nvSpPr>
        <p:spPr>
          <a:xfrm>
            <a:off x="838200" y="1954924"/>
            <a:ext cx="10515600" cy="4222041"/>
          </a:xfrm>
          <a:prstGeom prst="rect">
            <a:avLst/>
          </a:prstGeom>
        </p:spPr>
        <p:txBody>
          <a:bodyPr lIns="45718" tIns="45718" rIns="45718" bIns="45718"/>
          <a:lstStyle>
            <a:lvl1pPr>
              <a:defRPr>
                <a:solidFill>
                  <a:srgbClr val="006978"/>
                </a:solidFill>
                <a:latin typeface="Arial"/>
                <a:ea typeface="Arial"/>
                <a:cs typeface="Arial"/>
                <a:sym typeface="Arial"/>
              </a:defRPr>
            </a:lvl1pPr>
            <a:lvl2pPr>
              <a:defRPr>
                <a:solidFill>
                  <a:srgbClr val="006978"/>
                </a:solidFill>
                <a:latin typeface="Arial"/>
                <a:ea typeface="Arial"/>
                <a:cs typeface="Arial"/>
                <a:sym typeface="Arial"/>
              </a:defRPr>
            </a:lvl2pPr>
            <a:lvl3pPr marL="1234438" indent="-320038">
              <a:defRPr>
                <a:solidFill>
                  <a:srgbClr val="006978"/>
                </a:solidFill>
                <a:latin typeface="Arial"/>
                <a:ea typeface="Arial"/>
                <a:cs typeface="Arial"/>
                <a:sym typeface="Arial"/>
              </a:defRPr>
            </a:lvl3pPr>
            <a:lvl4pPr>
              <a:defRPr>
                <a:solidFill>
                  <a:srgbClr val="006978"/>
                </a:solidFill>
                <a:latin typeface="Arial"/>
                <a:ea typeface="Arial"/>
                <a:cs typeface="Arial"/>
                <a:sym typeface="Arial"/>
              </a:defRPr>
            </a:lvl4pPr>
            <a:lvl5pPr>
              <a:defRPr>
                <a:solidFill>
                  <a:srgbClr val="00697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64" name="Slide Number"/>
          <p:cNvSpPr txBox="1">
            <a:spLocks noGrp="1"/>
          </p:cNvSpPr>
          <p:nvPr>
            <p:ph type="sldNum" sz="quarter" idx="2"/>
          </p:nvPr>
        </p:nvSpPr>
        <p:spPr>
          <a:xfrm>
            <a:off x="11080147" y="6406786"/>
            <a:ext cx="273654" cy="264253"/>
          </a:xfrm>
          <a:prstGeom prst="rect">
            <a:avLst/>
          </a:prstGeom>
        </p:spPr>
        <p:txBody>
          <a:bodyPr lIns="45718" tIns="45718" rIns="45718" bIns="45718"/>
          <a:lstStyle>
            <a:lvl1pPr>
              <a:defRPr>
                <a:solidFill>
                  <a:srgbClr val="00697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71" name="Rectangle 7"/>
          <p:cNvSpPr/>
          <p:nvPr/>
        </p:nvSpPr>
        <p:spPr>
          <a:xfrm>
            <a:off x="0" y="-1"/>
            <a:ext cx="12192000" cy="1608085"/>
          </a:xfrm>
          <a:prstGeom prst="rect">
            <a:avLst/>
          </a:prstGeom>
          <a:solidFill>
            <a:srgbClr val="1DBADF"/>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sp>
        <p:nvSpPr>
          <p:cNvPr id="272" name="Rectangle 8"/>
          <p:cNvSpPr/>
          <p:nvPr/>
        </p:nvSpPr>
        <p:spPr>
          <a:xfrm>
            <a:off x="9585435" y="1"/>
            <a:ext cx="1802526" cy="1608082"/>
          </a:xfrm>
          <a:prstGeom prst="rect">
            <a:avLst/>
          </a:prstGeom>
          <a:solidFill>
            <a:srgbClr val="006978"/>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pic>
        <p:nvPicPr>
          <p:cNvPr id="273" name="Picture 9" descr="Picture 9"/>
          <p:cNvPicPr>
            <a:picLocks noChangeAspect="1"/>
          </p:cNvPicPr>
          <p:nvPr/>
        </p:nvPicPr>
        <p:blipFill>
          <a:blip r:embed="rId2"/>
          <a:stretch>
            <a:fillRect/>
          </a:stretch>
        </p:blipFill>
        <p:spPr>
          <a:xfrm>
            <a:off x="9797639" y="830318"/>
            <a:ext cx="1404049" cy="623663"/>
          </a:xfrm>
          <a:prstGeom prst="rect">
            <a:avLst/>
          </a:prstGeom>
          <a:ln w="12700">
            <a:miter lim="400000"/>
          </a:ln>
        </p:spPr>
      </p:pic>
      <p:sp>
        <p:nvSpPr>
          <p:cNvPr id="274" name="Title"/>
          <p:cNvSpPr txBox="1">
            <a:spLocks noGrp="1"/>
          </p:cNvSpPr>
          <p:nvPr>
            <p:ph type="title" hasCustomPrompt="1"/>
          </p:nvPr>
        </p:nvSpPr>
        <p:spPr>
          <a:xfrm>
            <a:off x="831850" y="1709738"/>
            <a:ext cx="10515600" cy="2852737"/>
          </a:xfrm>
          <a:prstGeom prst="rect">
            <a:avLst/>
          </a:prstGeom>
        </p:spPr>
        <p:txBody>
          <a:bodyPr lIns="45718" tIns="45718" rIns="45718" bIns="45718" anchor="b"/>
          <a:lstStyle>
            <a:lvl1pPr>
              <a:defRPr sz="6000">
                <a:solidFill>
                  <a:srgbClr val="006978"/>
                </a:solidFill>
                <a:latin typeface="Arial"/>
                <a:ea typeface="Arial"/>
                <a:cs typeface="Arial"/>
                <a:sym typeface="Arial"/>
              </a:defRPr>
            </a:lvl1pPr>
          </a:lstStyle>
          <a:p>
            <a:r>
              <a:t>Title</a:t>
            </a:r>
          </a:p>
        </p:txBody>
      </p:sp>
      <p:sp>
        <p:nvSpPr>
          <p:cNvPr id="275" name="Body Level One…"/>
          <p:cNvSpPr txBox="1">
            <a:spLocks noGrp="1"/>
          </p:cNvSpPr>
          <p:nvPr>
            <p:ph type="body" sz="quarter" idx="1" hasCustomPrompt="1"/>
          </p:nvPr>
        </p:nvSpPr>
        <p:spPr>
          <a:xfrm>
            <a:off x="831850" y="4589462"/>
            <a:ext cx="10515600" cy="1500189"/>
          </a:xfrm>
          <a:prstGeom prst="rect">
            <a:avLst/>
          </a:prstGeom>
        </p:spPr>
        <p:txBody>
          <a:bodyPr lIns="45718" tIns="45718" rIns="45718" bIns="45718"/>
          <a:lstStyle>
            <a:lvl1pPr marL="0" indent="0">
              <a:buSzTx/>
              <a:buFontTx/>
              <a:buNone/>
              <a:defRPr sz="2400">
                <a:solidFill>
                  <a:srgbClr val="888888"/>
                </a:solidFill>
                <a:latin typeface="Arial"/>
                <a:ea typeface="Arial"/>
                <a:cs typeface="Arial"/>
                <a:sym typeface="Arial"/>
              </a:defRPr>
            </a:lvl1pPr>
            <a:lvl2pPr marL="0" indent="0">
              <a:buSzTx/>
              <a:buFontTx/>
              <a:buNone/>
              <a:defRPr sz="2400">
                <a:solidFill>
                  <a:srgbClr val="888888"/>
                </a:solidFill>
                <a:latin typeface="Arial"/>
                <a:ea typeface="Arial"/>
                <a:cs typeface="Arial"/>
                <a:sym typeface="Arial"/>
              </a:defRPr>
            </a:lvl2pPr>
            <a:lvl3pPr marL="0" indent="0">
              <a:buSzTx/>
              <a:buFontTx/>
              <a:buNone/>
              <a:defRPr sz="2400">
                <a:solidFill>
                  <a:srgbClr val="888888"/>
                </a:solidFill>
                <a:latin typeface="Arial"/>
                <a:ea typeface="Arial"/>
                <a:cs typeface="Arial"/>
                <a:sym typeface="Arial"/>
              </a:defRPr>
            </a:lvl3pPr>
            <a:lvl4pPr marL="0" indent="0">
              <a:buSzTx/>
              <a:buFontTx/>
              <a:buNone/>
              <a:defRPr sz="2400">
                <a:solidFill>
                  <a:srgbClr val="888888"/>
                </a:solidFill>
                <a:latin typeface="Arial"/>
                <a:ea typeface="Arial"/>
                <a:cs typeface="Arial"/>
                <a:sym typeface="Arial"/>
              </a:defRPr>
            </a:lvl4pPr>
            <a:lvl5pPr marL="0" indent="0">
              <a:buSzTx/>
              <a:buFontTx/>
              <a:buNone/>
              <a:defRPr sz="2400">
                <a:solidFill>
                  <a:srgbClr val="888888"/>
                </a:solidFill>
                <a:latin typeface="Arial"/>
                <a:ea typeface="Arial"/>
                <a:cs typeface="Arial"/>
                <a:sym typeface="Arial"/>
              </a:defRPr>
            </a:lvl5pPr>
          </a:lstStyle>
          <a:p>
            <a:r>
              <a:t>Subtitle</a:t>
            </a:r>
          </a:p>
          <a:p>
            <a:pPr lvl="1"/>
            <a:endParaRPr/>
          </a:p>
          <a:p>
            <a:pPr lvl="2"/>
            <a:endParaRPr/>
          </a:p>
          <a:p>
            <a:pPr lvl="3"/>
            <a:endParaRPr/>
          </a:p>
          <a:p>
            <a:pPr lvl="4"/>
            <a:endParaRPr/>
          </a:p>
        </p:txBody>
      </p:sp>
      <p:sp>
        <p:nvSpPr>
          <p:cNvPr id="276" name="Slide Number"/>
          <p:cNvSpPr txBox="1">
            <a:spLocks noGrp="1"/>
          </p:cNvSpPr>
          <p:nvPr>
            <p:ph type="sldNum" sz="quarter" idx="2"/>
          </p:nvPr>
        </p:nvSpPr>
        <p:spPr>
          <a:xfrm>
            <a:off x="11080147" y="6406786"/>
            <a:ext cx="273654" cy="264253"/>
          </a:xfrm>
          <a:prstGeom prst="rect">
            <a:avLst/>
          </a:prstGeom>
        </p:spPr>
        <p:txBody>
          <a:bodyPr lIns="45718" tIns="45718" rIns="45718" bIns="45718"/>
          <a:lstStyle>
            <a:lvl1pPr>
              <a:defRPr>
                <a:solidFill>
                  <a:srgbClr val="00697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lumns">
    <p:spTree>
      <p:nvGrpSpPr>
        <p:cNvPr id="1" name=""/>
        <p:cNvGrpSpPr/>
        <p:nvPr/>
      </p:nvGrpSpPr>
      <p:grpSpPr>
        <a:xfrm>
          <a:off x="0" y="0"/>
          <a:ext cx="0" cy="0"/>
          <a:chOff x="0" y="0"/>
          <a:chExt cx="0" cy="0"/>
        </a:xfrm>
      </p:grpSpPr>
      <p:sp>
        <p:nvSpPr>
          <p:cNvPr id="283" name="Rectangle 7"/>
          <p:cNvSpPr/>
          <p:nvPr/>
        </p:nvSpPr>
        <p:spPr>
          <a:xfrm>
            <a:off x="0" y="-1"/>
            <a:ext cx="12192000" cy="1608085"/>
          </a:xfrm>
          <a:prstGeom prst="rect">
            <a:avLst/>
          </a:prstGeom>
          <a:solidFill>
            <a:srgbClr val="1DBADF"/>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sp>
        <p:nvSpPr>
          <p:cNvPr id="284" name="Rectangle 8"/>
          <p:cNvSpPr/>
          <p:nvPr/>
        </p:nvSpPr>
        <p:spPr>
          <a:xfrm>
            <a:off x="9585435" y="1"/>
            <a:ext cx="1802526" cy="1608082"/>
          </a:xfrm>
          <a:prstGeom prst="rect">
            <a:avLst/>
          </a:prstGeom>
          <a:solidFill>
            <a:srgbClr val="006978"/>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pic>
        <p:nvPicPr>
          <p:cNvPr id="285" name="Picture 9" descr="Picture 9"/>
          <p:cNvPicPr>
            <a:picLocks noChangeAspect="1"/>
          </p:cNvPicPr>
          <p:nvPr/>
        </p:nvPicPr>
        <p:blipFill>
          <a:blip r:embed="rId2"/>
          <a:stretch>
            <a:fillRect/>
          </a:stretch>
        </p:blipFill>
        <p:spPr>
          <a:xfrm>
            <a:off x="9797639" y="830318"/>
            <a:ext cx="1404049" cy="623663"/>
          </a:xfrm>
          <a:prstGeom prst="rect">
            <a:avLst/>
          </a:prstGeom>
          <a:ln w="12700">
            <a:miter lim="400000"/>
          </a:ln>
        </p:spPr>
      </p:pic>
      <p:sp>
        <p:nvSpPr>
          <p:cNvPr id="286" name="Title Text"/>
          <p:cNvSpPr txBox="1">
            <a:spLocks noGrp="1"/>
          </p:cNvSpPr>
          <p:nvPr>
            <p:ph type="title"/>
          </p:nvPr>
        </p:nvSpPr>
        <p:spPr>
          <a:xfrm>
            <a:off x="838200" y="543798"/>
            <a:ext cx="8494987" cy="843568"/>
          </a:xfrm>
          <a:prstGeom prst="rect">
            <a:avLst/>
          </a:prstGeom>
        </p:spPr>
        <p:txBody>
          <a:bodyPr lIns="45718" tIns="45718" rIns="45718" bIns="45718"/>
          <a:lstStyle>
            <a:lvl1pPr>
              <a:defRPr>
                <a:solidFill>
                  <a:srgbClr val="FFFFFF"/>
                </a:solidFill>
                <a:latin typeface="Arial"/>
                <a:ea typeface="Arial"/>
                <a:cs typeface="Arial"/>
                <a:sym typeface="Arial"/>
              </a:defRPr>
            </a:lvl1pPr>
          </a:lstStyle>
          <a:p>
            <a:r>
              <a:t>Title Text</a:t>
            </a:r>
          </a:p>
        </p:txBody>
      </p:sp>
      <p:sp>
        <p:nvSpPr>
          <p:cNvPr id="287" name="Body Level One…"/>
          <p:cNvSpPr txBox="1">
            <a:spLocks noGrp="1"/>
          </p:cNvSpPr>
          <p:nvPr>
            <p:ph type="body" sz="half" idx="1"/>
          </p:nvPr>
        </p:nvSpPr>
        <p:spPr>
          <a:xfrm>
            <a:off x="838200" y="2162430"/>
            <a:ext cx="5181600" cy="4014533"/>
          </a:xfrm>
          <a:prstGeom prst="rect">
            <a:avLst/>
          </a:prstGeom>
        </p:spPr>
        <p:txBody>
          <a:bodyPr lIns="45718" tIns="45718" rIns="45718" bIns="45718"/>
          <a:lstStyle>
            <a:lvl1pPr>
              <a:defRPr>
                <a:solidFill>
                  <a:srgbClr val="006978"/>
                </a:solidFill>
                <a:latin typeface="Arial"/>
                <a:ea typeface="Arial"/>
                <a:cs typeface="Arial"/>
                <a:sym typeface="Arial"/>
              </a:defRPr>
            </a:lvl1pPr>
            <a:lvl2pPr>
              <a:defRPr>
                <a:solidFill>
                  <a:srgbClr val="006978"/>
                </a:solidFill>
                <a:latin typeface="Arial"/>
                <a:ea typeface="Arial"/>
                <a:cs typeface="Arial"/>
                <a:sym typeface="Arial"/>
              </a:defRPr>
            </a:lvl2pPr>
            <a:lvl3pPr marL="1234438" indent="-320038">
              <a:defRPr>
                <a:solidFill>
                  <a:srgbClr val="006978"/>
                </a:solidFill>
                <a:latin typeface="Arial"/>
                <a:ea typeface="Arial"/>
                <a:cs typeface="Arial"/>
                <a:sym typeface="Arial"/>
              </a:defRPr>
            </a:lvl3pPr>
            <a:lvl4pPr>
              <a:defRPr>
                <a:solidFill>
                  <a:srgbClr val="006978"/>
                </a:solidFill>
                <a:latin typeface="Arial"/>
                <a:ea typeface="Arial"/>
                <a:cs typeface="Arial"/>
                <a:sym typeface="Arial"/>
              </a:defRPr>
            </a:lvl4pPr>
            <a:lvl5pPr>
              <a:defRPr>
                <a:solidFill>
                  <a:srgbClr val="00697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11080147" y="6406786"/>
            <a:ext cx="273654" cy="264253"/>
          </a:xfrm>
          <a:prstGeom prst="rect">
            <a:avLst/>
          </a:prstGeom>
        </p:spPr>
        <p:txBody>
          <a:bodyPr lIns="45718" tIns="45718" rIns="45718" bIns="45718"/>
          <a:lstStyle>
            <a:lvl1pPr>
              <a:defRPr>
                <a:solidFill>
                  <a:srgbClr val="00697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5" name="Rectangle 7"/>
          <p:cNvSpPr/>
          <p:nvPr/>
        </p:nvSpPr>
        <p:spPr>
          <a:xfrm>
            <a:off x="0" y="-1"/>
            <a:ext cx="12192000" cy="1608085"/>
          </a:xfrm>
          <a:prstGeom prst="rect">
            <a:avLst/>
          </a:prstGeom>
          <a:solidFill>
            <a:srgbClr val="1DBADF"/>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sp>
        <p:nvSpPr>
          <p:cNvPr id="296" name="Rectangle 8"/>
          <p:cNvSpPr/>
          <p:nvPr/>
        </p:nvSpPr>
        <p:spPr>
          <a:xfrm>
            <a:off x="9585435" y="1"/>
            <a:ext cx="1802526" cy="1608082"/>
          </a:xfrm>
          <a:prstGeom prst="rect">
            <a:avLst/>
          </a:prstGeom>
          <a:solidFill>
            <a:srgbClr val="006978"/>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pic>
        <p:nvPicPr>
          <p:cNvPr id="297" name="Picture 9" descr="Picture 9"/>
          <p:cNvPicPr>
            <a:picLocks noChangeAspect="1"/>
          </p:cNvPicPr>
          <p:nvPr/>
        </p:nvPicPr>
        <p:blipFill>
          <a:blip r:embed="rId2"/>
          <a:stretch>
            <a:fillRect/>
          </a:stretch>
        </p:blipFill>
        <p:spPr>
          <a:xfrm>
            <a:off x="9797639" y="830318"/>
            <a:ext cx="1404049" cy="623663"/>
          </a:xfrm>
          <a:prstGeom prst="rect">
            <a:avLst/>
          </a:prstGeom>
          <a:ln w="12700">
            <a:miter lim="400000"/>
          </a:ln>
        </p:spPr>
      </p:pic>
      <p:sp>
        <p:nvSpPr>
          <p:cNvPr id="298" name="Body Level One…"/>
          <p:cNvSpPr txBox="1">
            <a:spLocks noGrp="1"/>
          </p:cNvSpPr>
          <p:nvPr>
            <p:ph type="body" sz="quarter" idx="1"/>
          </p:nvPr>
        </p:nvSpPr>
        <p:spPr>
          <a:xfrm>
            <a:off x="839787" y="1681163"/>
            <a:ext cx="5157790" cy="823914"/>
          </a:xfrm>
          <a:prstGeom prst="rect">
            <a:avLst/>
          </a:prstGeom>
        </p:spPr>
        <p:txBody>
          <a:bodyPr lIns="45718" tIns="45718" rIns="45718" bIns="45718" anchor="b"/>
          <a:lstStyle>
            <a:lvl1pPr marL="0" indent="0">
              <a:buSzTx/>
              <a:buFontTx/>
              <a:buNone/>
              <a:defRPr sz="2400" b="1">
                <a:solidFill>
                  <a:srgbClr val="006978"/>
                </a:solidFill>
                <a:latin typeface="Arial"/>
                <a:ea typeface="Arial"/>
                <a:cs typeface="Arial"/>
                <a:sym typeface="Arial"/>
              </a:defRPr>
            </a:lvl1pPr>
            <a:lvl2pPr marL="0" indent="0">
              <a:buSzTx/>
              <a:buFontTx/>
              <a:buNone/>
              <a:defRPr sz="2400" b="1">
                <a:solidFill>
                  <a:srgbClr val="006978"/>
                </a:solidFill>
                <a:latin typeface="Arial"/>
                <a:ea typeface="Arial"/>
                <a:cs typeface="Arial"/>
                <a:sym typeface="Arial"/>
              </a:defRPr>
            </a:lvl2pPr>
            <a:lvl3pPr marL="0" indent="0">
              <a:buSzTx/>
              <a:buFontTx/>
              <a:buNone/>
              <a:defRPr sz="2400" b="1">
                <a:solidFill>
                  <a:srgbClr val="006978"/>
                </a:solidFill>
                <a:latin typeface="Arial"/>
                <a:ea typeface="Arial"/>
                <a:cs typeface="Arial"/>
                <a:sym typeface="Arial"/>
              </a:defRPr>
            </a:lvl3pPr>
            <a:lvl4pPr marL="0" indent="0">
              <a:buSzTx/>
              <a:buFontTx/>
              <a:buNone/>
              <a:defRPr sz="2400" b="1">
                <a:solidFill>
                  <a:srgbClr val="006978"/>
                </a:solidFill>
                <a:latin typeface="Arial"/>
                <a:ea typeface="Arial"/>
                <a:cs typeface="Arial"/>
                <a:sym typeface="Arial"/>
              </a:defRPr>
            </a:lvl4pPr>
            <a:lvl5pPr marL="0" indent="0">
              <a:buSzTx/>
              <a:buFontTx/>
              <a:buNone/>
              <a:defRPr sz="2400" b="1">
                <a:solidFill>
                  <a:srgbClr val="00697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9" name="Text Placeholder 4"/>
          <p:cNvSpPr>
            <a:spLocks noGrp="1"/>
          </p:cNvSpPr>
          <p:nvPr>
            <p:ph type="body" sz="quarter" idx="21"/>
          </p:nvPr>
        </p:nvSpPr>
        <p:spPr>
          <a:xfrm>
            <a:off x="6172200" y="1681163"/>
            <a:ext cx="5183188" cy="823914"/>
          </a:xfrm>
          <a:prstGeom prst="rect">
            <a:avLst/>
          </a:prstGeom>
        </p:spPr>
        <p:txBody>
          <a:bodyPr lIns="45718" tIns="45718" rIns="45718" bIns="45718" anchor="b"/>
          <a:lstStyle/>
          <a:p>
            <a:endParaRPr/>
          </a:p>
        </p:txBody>
      </p:sp>
      <p:sp>
        <p:nvSpPr>
          <p:cNvPr id="300" name="Title Text"/>
          <p:cNvSpPr txBox="1">
            <a:spLocks noGrp="1"/>
          </p:cNvSpPr>
          <p:nvPr>
            <p:ph type="title"/>
          </p:nvPr>
        </p:nvSpPr>
        <p:spPr>
          <a:xfrm>
            <a:off x="838200" y="543798"/>
            <a:ext cx="8494987" cy="843568"/>
          </a:xfrm>
          <a:prstGeom prst="rect">
            <a:avLst/>
          </a:prstGeom>
        </p:spPr>
        <p:txBody>
          <a:bodyPr lIns="45718" tIns="45718" rIns="45718" bIns="45718"/>
          <a:lstStyle>
            <a:lvl1pPr>
              <a:defRPr>
                <a:solidFill>
                  <a:srgbClr val="FFFFFF"/>
                </a:solidFill>
                <a:latin typeface="Arial"/>
                <a:ea typeface="Arial"/>
                <a:cs typeface="Arial"/>
                <a:sym typeface="Arial"/>
              </a:defRPr>
            </a:lvl1pPr>
          </a:lstStyle>
          <a:p>
            <a:r>
              <a:t>Title Text</a:t>
            </a:r>
          </a:p>
        </p:txBody>
      </p:sp>
      <p:sp>
        <p:nvSpPr>
          <p:cNvPr id="301" name="Slide Number"/>
          <p:cNvSpPr txBox="1">
            <a:spLocks noGrp="1"/>
          </p:cNvSpPr>
          <p:nvPr>
            <p:ph type="sldNum" sz="quarter" idx="2"/>
          </p:nvPr>
        </p:nvSpPr>
        <p:spPr>
          <a:xfrm>
            <a:off x="11080147" y="6406786"/>
            <a:ext cx="273654" cy="264253"/>
          </a:xfrm>
          <a:prstGeom prst="rect">
            <a:avLst/>
          </a:prstGeom>
        </p:spPr>
        <p:txBody>
          <a:bodyPr lIns="45718" tIns="45718" rIns="45718" bIns="45718"/>
          <a:lstStyle>
            <a:lvl1pPr>
              <a:defRPr>
                <a:solidFill>
                  <a:srgbClr val="00697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08" name="Rectangle 7"/>
          <p:cNvSpPr/>
          <p:nvPr/>
        </p:nvSpPr>
        <p:spPr>
          <a:xfrm>
            <a:off x="0" y="-1"/>
            <a:ext cx="12192000" cy="1608085"/>
          </a:xfrm>
          <a:prstGeom prst="rect">
            <a:avLst/>
          </a:prstGeom>
          <a:solidFill>
            <a:srgbClr val="1DBADF"/>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sp>
        <p:nvSpPr>
          <p:cNvPr id="309" name="Rectangle 8"/>
          <p:cNvSpPr/>
          <p:nvPr/>
        </p:nvSpPr>
        <p:spPr>
          <a:xfrm>
            <a:off x="9585435" y="1"/>
            <a:ext cx="1802526" cy="1608082"/>
          </a:xfrm>
          <a:prstGeom prst="rect">
            <a:avLst/>
          </a:prstGeom>
          <a:solidFill>
            <a:srgbClr val="006978"/>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pic>
        <p:nvPicPr>
          <p:cNvPr id="310" name="Picture 9" descr="Picture 9"/>
          <p:cNvPicPr>
            <a:picLocks noChangeAspect="1"/>
          </p:cNvPicPr>
          <p:nvPr/>
        </p:nvPicPr>
        <p:blipFill>
          <a:blip r:embed="rId2"/>
          <a:stretch>
            <a:fillRect/>
          </a:stretch>
        </p:blipFill>
        <p:spPr>
          <a:xfrm>
            <a:off x="9797639" y="830318"/>
            <a:ext cx="1404049" cy="623663"/>
          </a:xfrm>
          <a:prstGeom prst="rect">
            <a:avLst/>
          </a:prstGeom>
          <a:ln w="12700">
            <a:miter lim="400000"/>
          </a:ln>
        </p:spPr>
      </p:pic>
      <p:sp>
        <p:nvSpPr>
          <p:cNvPr id="311" name="Body Level One…"/>
          <p:cNvSpPr txBox="1">
            <a:spLocks noGrp="1"/>
          </p:cNvSpPr>
          <p:nvPr>
            <p:ph type="body" sz="half" idx="1"/>
          </p:nvPr>
        </p:nvSpPr>
        <p:spPr>
          <a:xfrm>
            <a:off x="5183187" y="2026508"/>
            <a:ext cx="6172202" cy="3834542"/>
          </a:xfrm>
          <a:prstGeom prst="rect">
            <a:avLst/>
          </a:prstGeom>
        </p:spPr>
        <p:txBody>
          <a:bodyPr lIns="45718" tIns="45718" rIns="45718" bIns="45718"/>
          <a:lstStyle>
            <a:lvl1pPr>
              <a:defRPr sz="3200">
                <a:solidFill>
                  <a:srgbClr val="006978"/>
                </a:solidFill>
                <a:latin typeface="Arial"/>
                <a:ea typeface="Arial"/>
                <a:cs typeface="Arial"/>
                <a:sym typeface="Arial"/>
              </a:defRPr>
            </a:lvl1pPr>
            <a:lvl2pPr marL="718457" indent="-261257">
              <a:defRPr sz="3200">
                <a:solidFill>
                  <a:srgbClr val="006978"/>
                </a:solidFill>
                <a:latin typeface="Arial"/>
                <a:ea typeface="Arial"/>
                <a:cs typeface="Arial"/>
                <a:sym typeface="Arial"/>
              </a:defRPr>
            </a:lvl2pPr>
            <a:lvl3pPr marL="1219200" indent="-304800">
              <a:defRPr sz="3200">
                <a:solidFill>
                  <a:srgbClr val="006978"/>
                </a:solidFill>
                <a:latin typeface="Arial"/>
                <a:ea typeface="Arial"/>
                <a:cs typeface="Arial"/>
                <a:sym typeface="Arial"/>
              </a:defRPr>
            </a:lvl3pPr>
            <a:lvl4pPr marL="1737360" indent="-365760">
              <a:defRPr sz="3200">
                <a:solidFill>
                  <a:srgbClr val="006978"/>
                </a:solidFill>
                <a:latin typeface="Arial"/>
                <a:ea typeface="Arial"/>
                <a:cs typeface="Arial"/>
                <a:sym typeface="Arial"/>
              </a:defRPr>
            </a:lvl4pPr>
            <a:lvl5pPr marL="2194560" indent="-365760">
              <a:defRPr sz="3200">
                <a:solidFill>
                  <a:srgbClr val="00697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12" name="Text Placeholder 3"/>
          <p:cNvSpPr>
            <a:spLocks noGrp="1"/>
          </p:cNvSpPr>
          <p:nvPr>
            <p:ph type="body" sz="quarter" idx="21"/>
          </p:nvPr>
        </p:nvSpPr>
        <p:spPr>
          <a:xfrm>
            <a:off x="839787" y="2057400"/>
            <a:ext cx="3932240" cy="3811588"/>
          </a:xfrm>
          <a:prstGeom prst="rect">
            <a:avLst/>
          </a:prstGeom>
        </p:spPr>
        <p:txBody>
          <a:bodyPr lIns="45718" tIns="45718" rIns="45718" bIns="45718"/>
          <a:lstStyle/>
          <a:p>
            <a:endParaRPr/>
          </a:p>
        </p:txBody>
      </p:sp>
      <p:sp>
        <p:nvSpPr>
          <p:cNvPr id="313" name="Title Text"/>
          <p:cNvSpPr txBox="1">
            <a:spLocks noGrp="1"/>
          </p:cNvSpPr>
          <p:nvPr>
            <p:ph type="title"/>
          </p:nvPr>
        </p:nvSpPr>
        <p:spPr>
          <a:xfrm>
            <a:off x="838200" y="543798"/>
            <a:ext cx="8494987" cy="843568"/>
          </a:xfrm>
          <a:prstGeom prst="rect">
            <a:avLst/>
          </a:prstGeom>
        </p:spPr>
        <p:txBody>
          <a:bodyPr lIns="45718" tIns="45718" rIns="45718" bIns="45718"/>
          <a:lstStyle>
            <a:lvl1pPr>
              <a:defRPr>
                <a:solidFill>
                  <a:srgbClr val="FFFFFF"/>
                </a:solidFill>
                <a:latin typeface="Arial"/>
                <a:ea typeface="Arial"/>
                <a:cs typeface="Arial"/>
                <a:sym typeface="Arial"/>
              </a:defRPr>
            </a:lvl1pPr>
          </a:lstStyle>
          <a:p>
            <a:r>
              <a:t>Title Text</a:t>
            </a:r>
          </a:p>
        </p:txBody>
      </p:sp>
      <p:sp>
        <p:nvSpPr>
          <p:cNvPr id="314" name="Slide Number"/>
          <p:cNvSpPr txBox="1">
            <a:spLocks noGrp="1"/>
          </p:cNvSpPr>
          <p:nvPr>
            <p:ph type="sldNum" sz="quarter" idx="2"/>
          </p:nvPr>
        </p:nvSpPr>
        <p:spPr>
          <a:xfrm>
            <a:off x="11080147" y="6406786"/>
            <a:ext cx="273654" cy="264253"/>
          </a:xfrm>
          <a:prstGeom prst="rect">
            <a:avLst/>
          </a:prstGeom>
        </p:spPr>
        <p:txBody>
          <a:bodyPr lIns="45718" tIns="45718" rIns="45718" bIns="45718"/>
          <a:lstStyle>
            <a:lvl1pPr>
              <a:defRPr>
                <a:solidFill>
                  <a:srgbClr val="00697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1" name="Rectangle 7"/>
          <p:cNvSpPr/>
          <p:nvPr/>
        </p:nvSpPr>
        <p:spPr>
          <a:xfrm>
            <a:off x="0" y="-1"/>
            <a:ext cx="12192000" cy="1608085"/>
          </a:xfrm>
          <a:prstGeom prst="rect">
            <a:avLst/>
          </a:prstGeom>
          <a:solidFill>
            <a:srgbClr val="1DBADF"/>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sp>
        <p:nvSpPr>
          <p:cNvPr id="322" name="Rectangle 8"/>
          <p:cNvSpPr/>
          <p:nvPr/>
        </p:nvSpPr>
        <p:spPr>
          <a:xfrm>
            <a:off x="9585435" y="1"/>
            <a:ext cx="1802526" cy="1608082"/>
          </a:xfrm>
          <a:prstGeom prst="rect">
            <a:avLst/>
          </a:prstGeom>
          <a:solidFill>
            <a:srgbClr val="006978"/>
          </a:solidFill>
          <a:ln w="12700">
            <a:miter lim="400000"/>
          </a:ln>
        </p:spPr>
        <p:txBody>
          <a:bodyPr lIns="45718" tIns="45718" rIns="45718" bIns="45718" anchor="ctr"/>
          <a:lstStyle/>
          <a:p>
            <a:pPr algn="ctr">
              <a:defRPr>
                <a:solidFill>
                  <a:srgbClr val="006978"/>
                </a:solidFill>
                <a:latin typeface="Arial"/>
                <a:ea typeface="Arial"/>
                <a:cs typeface="Arial"/>
                <a:sym typeface="Arial"/>
              </a:defRPr>
            </a:pPr>
            <a:endParaRPr/>
          </a:p>
        </p:txBody>
      </p:sp>
      <p:pic>
        <p:nvPicPr>
          <p:cNvPr id="323" name="Picture 9" descr="Picture 9"/>
          <p:cNvPicPr>
            <a:picLocks noChangeAspect="1"/>
          </p:cNvPicPr>
          <p:nvPr/>
        </p:nvPicPr>
        <p:blipFill>
          <a:blip r:embed="rId2"/>
          <a:stretch>
            <a:fillRect/>
          </a:stretch>
        </p:blipFill>
        <p:spPr>
          <a:xfrm>
            <a:off x="9797639" y="830318"/>
            <a:ext cx="1404049" cy="623663"/>
          </a:xfrm>
          <a:prstGeom prst="rect">
            <a:avLst/>
          </a:prstGeom>
          <a:ln w="12700">
            <a:miter lim="400000"/>
          </a:ln>
        </p:spPr>
      </p:pic>
      <p:sp>
        <p:nvSpPr>
          <p:cNvPr id="324" name="Picture Placeholder 2"/>
          <p:cNvSpPr>
            <a:spLocks noGrp="1"/>
          </p:cNvSpPr>
          <p:nvPr>
            <p:ph type="pic" sz="half" idx="21"/>
          </p:nvPr>
        </p:nvSpPr>
        <p:spPr>
          <a:xfrm>
            <a:off x="5183187" y="2063737"/>
            <a:ext cx="6172202" cy="3797314"/>
          </a:xfrm>
          <a:prstGeom prst="rect">
            <a:avLst/>
          </a:prstGeom>
        </p:spPr>
        <p:txBody>
          <a:bodyPr lIns="91439" tIns="45719" rIns="91439" bIns="45719">
            <a:noAutofit/>
          </a:bodyPr>
          <a:lstStyle/>
          <a:p>
            <a:endParaRPr/>
          </a:p>
        </p:txBody>
      </p:sp>
      <p:sp>
        <p:nvSpPr>
          <p:cNvPr id="325" name="Body Level One…"/>
          <p:cNvSpPr txBox="1">
            <a:spLocks noGrp="1"/>
          </p:cNvSpPr>
          <p:nvPr>
            <p:ph type="body" sz="quarter" idx="1" hasCustomPrompt="1"/>
          </p:nvPr>
        </p:nvSpPr>
        <p:spPr>
          <a:xfrm>
            <a:off x="839787" y="2063579"/>
            <a:ext cx="3932240" cy="3805412"/>
          </a:xfrm>
          <a:prstGeom prst="rect">
            <a:avLst/>
          </a:prstGeom>
        </p:spPr>
        <p:txBody>
          <a:bodyPr lIns="45718" tIns="45718" rIns="45718" bIns="45718"/>
          <a:lstStyle>
            <a:lvl1pPr marL="0" indent="0">
              <a:buSzTx/>
              <a:buFontTx/>
              <a:buNone/>
              <a:defRPr sz="1600">
                <a:solidFill>
                  <a:srgbClr val="006978"/>
                </a:solidFill>
                <a:latin typeface="Arial"/>
                <a:ea typeface="Arial"/>
                <a:cs typeface="Arial"/>
                <a:sym typeface="Arial"/>
              </a:defRPr>
            </a:lvl1pPr>
            <a:lvl2pPr marL="0" indent="0">
              <a:buSzTx/>
              <a:buFontTx/>
              <a:buNone/>
              <a:defRPr sz="1600">
                <a:solidFill>
                  <a:srgbClr val="006978"/>
                </a:solidFill>
                <a:latin typeface="Arial"/>
                <a:ea typeface="Arial"/>
                <a:cs typeface="Arial"/>
                <a:sym typeface="Arial"/>
              </a:defRPr>
            </a:lvl2pPr>
            <a:lvl3pPr marL="0" indent="0">
              <a:buSzTx/>
              <a:buFontTx/>
              <a:buNone/>
              <a:defRPr sz="1600">
                <a:solidFill>
                  <a:srgbClr val="006978"/>
                </a:solidFill>
                <a:latin typeface="Arial"/>
                <a:ea typeface="Arial"/>
                <a:cs typeface="Arial"/>
                <a:sym typeface="Arial"/>
              </a:defRPr>
            </a:lvl3pPr>
            <a:lvl4pPr marL="0" indent="0">
              <a:buSzTx/>
              <a:buFontTx/>
              <a:buNone/>
              <a:defRPr sz="1600">
                <a:solidFill>
                  <a:srgbClr val="006978"/>
                </a:solidFill>
                <a:latin typeface="Arial"/>
                <a:ea typeface="Arial"/>
                <a:cs typeface="Arial"/>
                <a:sym typeface="Arial"/>
              </a:defRPr>
            </a:lvl4pPr>
            <a:lvl5pPr marL="0" indent="0">
              <a:buSzTx/>
              <a:buFontTx/>
              <a:buNone/>
              <a:defRPr sz="1600">
                <a:solidFill>
                  <a:srgbClr val="006978"/>
                </a:solidFill>
                <a:latin typeface="Arial"/>
                <a:ea typeface="Arial"/>
                <a:cs typeface="Arial"/>
                <a:sym typeface="Arial"/>
              </a:defRPr>
            </a:lvl5pPr>
          </a:lstStyle>
          <a:p>
            <a:r>
              <a:t>Text</a:t>
            </a:r>
          </a:p>
          <a:p>
            <a:pPr lvl="1"/>
            <a:endParaRPr/>
          </a:p>
          <a:p>
            <a:pPr lvl="2"/>
            <a:endParaRPr/>
          </a:p>
          <a:p>
            <a:pPr lvl="3"/>
            <a:endParaRPr/>
          </a:p>
          <a:p>
            <a:pPr lvl="4"/>
            <a:endParaRPr/>
          </a:p>
        </p:txBody>
      </p:sp>
      <p:sp>
        <p:nvSpPr>
          <p:cNvPr id="326" name="Title Text"/>
          <p:cNvSpPr txBox="1">
            <a:spLocks noGrp="1"/>
          </p:cNvSpPr>
          <p:nvPr>
            <p:ph type="title"/>
          </p:nvPr>
        </p:nvSpPr>
        <p:spPr>
          <a:xfrm>
            <a:off x="838200" y="543798"/>
            <a:ext cx="8494987" cy="843568"/>
          </a:xfrm>
          <a:prstGeom prst="rect">
            <a:avLst/>
          </a:prstGeom>
        </p:spPr>
        <p:txBody>
          <a:bodyPr lIns="45718" tIns="45718" rIns="45718" bIns="45718"/>
          <a:lstStyle>
            <a:lvl1pPr>
              <a:defRPr>
                <a:solidFill>
                  <a:srgbClr val="FFFFFF"/>
                </a:solidFill>
                <a:latin typeface="Arial"/>
                <a:ea typeface="Arial"/>
                <a:cs typeface="Arial"/>
                <a:sym typeface="Arial"/>
              </a:defRPr>
            </a:lvl1pPr>
          </a:lstStyle>
          <a:p>
            <a:r>
              <a:t>Title Text</a:t>
            </a:r>
          </a:p>
        </p:txBody>
      </p:sp>
      <p:sp>
        <p:nvSpPr>
          <p:cNvPr id="327" name="Slide Number"/>
          <p:cNvSpPr txBox="1">
            <a:spLocks noGrp="1"/>
          </p:cNvSpPr>
          <p:nvPr>
            <p:ph type="sldNum" sz="quarter" idx="2"/>
          </p:nvPr>
        </p:nvSpPr>
        <p:spPr>
          <a:xfrm>
            <a:off x="11080147" y="6406786"/>
            <a:ext cx="273654" cy="264253"/>
          </a:xfrm>
          <a:prstGeom prst="rect">
            <a:avLst/>
          </a:prstGeom>
        </p:spPr>
        <p:txBody>
          <a:bodyPr lIns="45718" tIns="45718" rIns="45718" bIns="45718"/>
          <a:lstStyle>
            <a:lvl1pPr>
              <a:defRPr>
                <a:solidFill>
                  <a:srgbClr val="00697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9787" y="365125"/>
            <a:ext cx="10515601" cy="1325563"/>
          </a:xfrm>
          <a:prstGeom prst="rect">
            <a:avLst/>
          </a:prstGeom>
        </p:spPr>
        <p:txBody>
          <a:bodyPr/>
          <a:lstStyle>
            <a:lvl1pPr>
              <a:defRPr>
                <a:latin typeface="Calibri Light"/>
                <a:ea typeface="Calibri Light"/>
                <a:cs typeface="Calibri Light"/>
                <a:sym typeface="Calibri Light"/>
              </a:defRPr>
            </a:lvl1pPr>
          </a:lstStyle>
          <a:p>
            <a:r>
              <a:t>Title Text</a:t>
            </a:r>
          </a:p>
        </p:txBody>
      </p:sp>
      <p:sp>
        <p:nvSpPr>
          <p:cNvPr id="30" name="Body Level One…"/>
          <p:cNvSpPr txBox="1">
            <a:spLocks noGrp="1"/>
          </p:cNvSpPr>
          <p:nvPr>
            <p:ph type="body" sz="quarter" idx="1"/>
          </p:nvPr>
        </p:nvSpPr>
        <p:spPr>
          <a:xfrm>
            <a:off x="839787" y="1681163"/>
            <a:ext cx="5157790" cy="823919"/>
          </a:xfrm>
          <a:prstGeom prst="rect">
            <a:avLst/>
          </a:prstGeom>
        </p:spPr>
        <p:txBody>
          <a:bodyPr anchor="b"/>
          <a:lstStyle>
            <a:lvl1pPr marL="0" indent="0">
              <a:buSzTx/>
              <a:buFontTx/>
              <a:buNone/>
              <a:defRPr sz="2400" b="1">
                <a:latin typeface="+mn-lt"/>
                <a:ea typeface="+mn-ea"/>
                <a:cs typeface="+mn-cs"/>
                <a:sym typeface="Calibri"/>
              </a:defRPr>
            </a:lvl1pPr>
            <a:lvl2pPr marL="0" indent="0">
              <a:buSzTx/>
              <a:buFontTx/>
              <a:buNone/>
              <a:defRPr sz="2400" b="1">
                <a:latin typeface="+mn-lt"/>
                <a:ea typeface="+mn-ea"/>
                <a:cs typeface="+mn-cs"/>
                <a:sym typeface="Calibri"/>
              </a:defRPr>
            </a:lvl2pPr>
            <a:lvl3pPr marL="0" indent="0">
              <a:buSzTx/>
              <a:buFontTx/>
              <a:buNone/>
              <a:defRPr sz="2400" b="1">
                <a:latin typeface="+mn-lt"/>
                <a:ea typeface="+mn-ea"/>
                <a:cs typeface="+mn-cs"/>
                <a:sym typeface="Calibri"/>
              </a:defRPr>
            </a:lvl3pPr>
            <a:lvl4pPr marL="0" indent="0">
              <a:buSzTx/>
              <a:buFontTx/>
              <a:buNone/>
              <a:defRPr sz="2400" b="1">
                <a:latin typeface="+mn-lt"/>
                <a:ea typeface="+mn-ea"/>
                <a:cs typeface="+mn-cs"/>
                <a:sym typeface="Calibri"/>
              </a:defRPr>
            </a:lvl4pPr>
            <a:lvl5pPr marL="0" indent="0">
              <a:buSzTx/>
              <a:buFontTx/>
              <a:buNone/>
              <a:defRPr sz="2400"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lvl1pPr>
              <a:defRPr>
                <a:latin typeface="Calibri Light"/>
                <a:ea typeface="Calibri Light"/>
                <a:cs typeface="Calibri Light"/>
                <a:sym typeface="Calibri Light"/>
              </a:defRPr>
            </a:lvl1p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4" name="Title Text"/>
          <p:cNvSpPr txBox="1">
            <a:spLocks noGrp="1"/>
          </p:cNvSpPr>
          <p:nvPr>
            <p:ph type="title"/>
          </p:nvPr>
        </p:nvSpPr>
        <p:spPr>
          <a:xfrm>
            <a:off x="839787" y="457200"/>
            <a:ext cx="3932240" cy="1600200"/>
          </a:xfrm>
          <a:prstGeom prst="rect">
            <a:avLst/>
          </a:prstGeom>
        </p:spPr>
        <p:txBody>
          <a:bodyPr anchor="b"/>
          <a:lstStyle>
            <a:lvl1pPr>
              <a:defRPr sz="3200">
                <a:latin typeface="Calibri Light"/>
                <a:ea typeface="Calibri Light"/>
                <a:cs typeface="Calibri Light"/>
                <a:sym typeface="Calibri Light"/>
              </a:defRPr>
            </a:lvl1pPr>
          </a:lstStyle>
          <a:p>
            <a:r>
              <a:t>Title Text</a:t>
            </a:r>
          </a:p>
        </p:txBody>
      </p:sp>
      <p:sp>
        <p:nvSpPr>
          <p:cNvPr id="55" name="Body Level One…"/>
          <p:cNvSpPr txBox="1">
            <a:spLocks noGrp="1"/>
          </p:cNvSpPr>
          <p:nvPr>
            <p:ph type="body" sz="half" idx="1"/>
          </p:nvPr>
        </p:nvSpPr>
        <p:spPr>
          <a:xfrm>
            <a:off x="5183187" y="987425"/>
            <a:ext cx="6172204" cy="4873625"/>
          </a:xfrm>
          <a:prstGeom prst="rect">
            <a:avLst/>
          </a:prstGeom>
        </p:spPr>
        <p:txBody>
          <a:bodyPr/>
          <a:lstStyle>
            <a:lvl1pPr>
              <a:defRPr sz="3200">
                <a:latin typeface="+mn-lt"/>
                <a:ea typeface="+mn-ea"/>
                <a:cs typeface="+mn-cs"/>
                <a:sym typeface="Calibri"/>
              </a:defRPr>
            </a:lvl1pPr>
            <a:lvl2pPr marL="718457" indent="-261257">
              <a:defRPr sz="3200">
                <a:latin typeface="+mn-lt"/>
                <a:ea typeface="+mn-ea"/>
                <a:cs typeface="+mn-cs"/>
                <a:sym typeface="Calibri"/>
              </a:defRPr>
            </a:lvl2pPr>
            <a:lvl3pPr marL="1219200" indent="-304800">
              <a:defRPr sz="3200">
                <a:latin typeface="+mn-lt"/>
                <a:ea typeface="+mn-ea"/>
                <a:cs typeface="+mn-cs"/>
                <a:sym typeface="Calibri"/>
              </a:defRPr>
            </a:lvl3pPr>
            <a:lvl4pPr marL="1737360" indent="-365760">
              <a:defRPr sz="3200">
                <a:latin typeface="+mn-lt"/>
                <a:ea typeface="+mn-ea"/>
                <a:cs typeface="+mn-cs"/>
                <a:sym typeface="Calibri"/>
              </a:defRPr>
            </a:lvl4pPr>
            <a:lvl5pPr marL="2194560" indent="-365760">
              <a:defRPr sz="32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 name="Text Placeholder 3"/>
          <p:cNvSpPr>
            <a:spLocks noGrp="1"/>
          </p:cNvSpPr>
          <p:nvPr>
            <p:ph type="body" sz="quarter" idx="21"/>
          </p:nvPr>
        </p:nvSpPr>
        <p:spPr>
          <a:xfrm>
            <a:off x="839783" y="2057400"/>
            <a:ext cx="3932249" cy="3811588"/>
          </a:xfrm>
          <a:prstGeom prst="rect">
            <a:avLst/>
          </a:prstGeom>
        </p:spPr>
        <p:txBody>
          <a:bodyPr/>
          <a:lstStyle/>
          <a:p>
            <a:endParaRP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64" name="Title Text"/>
          <p:cNvSpPr txBox="1">
            <a:spLocks noGrp="1"/>
          </p:cNvSpPr>
          <p:nvPr>
            <p:ph type="title"/>
          </p:nvPr>
        </p:nvSpPr>
        <p:spPr>
          <a:xfrm>
            <a:off x="839787" y="457200"/>
            <a:ext cx="3932240" cy="1600200"/>
          </a:xfrm>
          <a:prstGeom prst="rect">
            <a:avLst/>
          </a:prstGeom>
        </p:spPr>
        <p:txBody>
          <a:bodyPr anchor="b"/>
          <a:lstStyle>
            <a:lvl1pPr>
              <a:defRPr sz="3200">
                <a:latin typeface="Calibri Light"/>
                <a:ea typeface="Calibri Light"/>
                <a:cs typeface="Calibri Light"/>
                <a:sym typeface="Calibri Light"/>
              </a:defRPr>
            </a:lvl1pPr>
          </a:lstStyle>
          <a:p>
            <a:r>
              <a:t>Title Text</a:t>
            </a:r>
          </a:p>
        </p:txBody>
      </p:sp>
      <p:sp>
        <p:nvSpPr>
          <p:cNvPr id="65" name="Picture Placeholder 2"/>
          <p:cNvSpPr>
            <a:spLocks noGrp="1"/>
          </p:cNvSpPr>
          <p:nvPr>
            <p:ph type="pic" sz="half" idx="21"/>
          </p:nvPr>
        </p:nvSpPr>
        <p:spPr>
          <a:xfrm>
            <a:off x="5183187" y="987425"/>
            <a:ext cx="6172204" cy="4873625"/>
          </a:xfrm>
          <a:prstGeom prst="rect">
            <a:avLst/>
          </a:prstGeom>
        </p:spPr>
        <p:txBody>
          <a:bodyPr lIns="91439" tIns="45719" rIns="91439" bIns="45719">
            <a:noAutofit/>
          </a:bodyPr>
          <a:lstStyle/>
          <a:p>
            <a:endParaRPr/>
          </a:p>
        </p:txBody>
      </p:sp>
      <p:sp>
        <p:nvSpPr>
          <p:cNvPr id="66"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atin typeface="+mn-lt"/>
                <a:ea typeface="+mn-ea"/>
                <a:cs typeface="+mn-cs"/>
                <a:sym typeface="Calibri"/>
              </a:defRPr>
            </a:lvl1pPr>
            <a:lvl2pPr marL="0" indent="0">
              <a:buSzTx/>
              <a:buFontTx/>
              <a:buNone/>
              <a:defRPr sz="1600">
                <a:latin typeface="+mn-lt"/>
                <a:ea typeface="+mn-ea"/>
                <a:cs typeface="+mn-cs"/>
                <a:sym typeface="Calibri"/>
              </a:defRPr>
            </a:lvl2pPr>
            <a:lvl3pPr marL="0" indent="0">
              <a:buSzTx/>
              <a:buFontTx/>
              <a:buNone/>
              <a:defRPr sz="1600">
                <a:latin typeface="+mn-lt"/>
                <a:ea typeface="+mn-ea"/>
                <a:cs typeface="+mn-cs"/>
                <a:sym typeface="Calibri"/>
              </a:defRPr>
            </a:lvl3pPr>
            <a:lvl4pPr marL="0" indent="0">
              <a:buSzTx/>
              <a:buFontTx/>
              <a:buNone/>
              <a:defRPr sz="1600">
                <a:latin typeface="+mn-lt"/>
                <a:ea typeface="+mn-ea"/>
                <a:cs typeface="+mn-cs"/>
                <a:sym typeface="Calibri"/>
              </a:defRPr>
            </a:lvl4pPr>
            <a:lvl5pPr marL="0" indent="0">
              <a:buSzTx/>
              <a:buFontTx/>
              <a:buNone/>
              <a:defRPr sz="16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4" name="Rectangle 7"/>
          <p:cNvSpPr/>
          <p:nvPr/>
        </p:nvSpPr>
        <p:spPr>
          <a:xfrm rot="5400013">
            <a:off x="857542" y="346793"/>
            <a:ext cx="146315" cy="704091"/>
          </a:xfrm>
          <a:prstGeom prst="rect">
            <a:avLst/>
          </a:prstGeom>
          <a:solidFill>
            <a:srgbClr val="F5A700"/>
          </a:solidFill>
          <a:ln w="12700">
            <a:miter lim="400000"/>
          </a:ln>
        </p:spPr>
        <p:txBody>
          <a:bodyPr lIns="45718" tIns="45718" rIns="45718" bIns="45718" anchor="ctr"/>
          <a:lstStyle/>
          <a:p>
            <a:pPr algn="ctr">
              <a:defRPr>
                <a:solidFill>
                  <a:srgbClr val="FFFFFF"/>
                </a:solidFill>
              </a:defRPr>
            </a:pPr>
            <a:endParaRPr/>
          </a:p>
        </p:txBody>
      </p:sp>
      <p:sp>
        <p:nvSpPr>
          <p:cNvPr id="75" name="Rectangle 9"/>
          <p:cNvSpPr/>
          <p:nvPr/>
        </p:nvSpPr>
        <p:spPr>
          <a:xfrm flipV="1">
            <a:off x="578646" y="4501198"/>
            <a:ext cx="11034702" cy="18299"/>
          </a:xfrm>
          <a:prstGeom prst="rect">
            <a:avLst/>
          </a:prstGeom>
          <a:solidFill>
            <a:srgbClr val="C9C9C9"/>
          </a:solidFill>
          <a:ln w="12700">
            <a:miter lim="400000"/>
          </a:ln>
        </p:spPr>
        <p:txBody>
          <a:bodyPr lIns="45718" tIns="45718" rIns="45718" bIns="45718" anchor="ctr"/>
          <a:lstStyle/>
          <a:p>
            <a:pPr algn="ctr">
              <a:defRPr>
                <a:solidFill>
                  <a:srgbClr val="FFFFFF"/>
                </a:solidFill>
              </a:defRPr>
            </a:pPr>
            <a:endParaRPr/>
          </a:p>
        </p:txBody>
      </p:sp>
      <p:sp>
        <p:nvSpPr>
          <p:cNvPr id="76" name="Title Text"/>
          <p:cNvSpPr txBox="1">
            <a:spLocks noGrp="1"/>
          </p:cNvSpPr>
          <p:nvPr>
            <p:ph type="title"/>
          </p:nvPr>
        </p:nvSpPr>
        <p:spPr>
          <a:xfrm>
            <a:off x="576072" y="1124711"/>
            <a:ext cx="11036808" cy="3172969"/>
          </a:xfrm>
          <a:prstGeom prst="rect">
            <a:avLst/>
          </a:prstGeom>
        </p:spPr>
        <p:txBody>
          <a:bodyPr anchor="b"/>
          <a:lstStyle>
            <a:lvl1pPr>
              <a:defRPr sz="8000">
                <a:latin typeface="Avenir Next LT Pro"/>
                <a:ea typeface="Avenir Next LT Pro"/>
                <a:cs typeface="Avenir Next LT Pro"/>
                <a:sym typeface="Avenir Next LT Pro"/>
              </a:defRPr>
            </a:lvl1pPr>
          </a:lstStyle>
          <a:p>
            <a:r>
              <a:t>Title Text</a:t>
            </a:r>
          </a:p>
        </p:txBody>
      </p:sp>
      <p:sp>
        <p:nvSpPr>
          <p:cNvPr id="77" name="Body Level One…"/>
          <p:cNvSpPr txBox="1">
            <a:spLocks noGrp="1"/>
          </p:cNvSpPr>
          <p:nvPr>
            <p:ph type="body" sz="quarter" idx="1"/>
          </p:nvPr>
        </p:nvSpPr>
        <p:spPr>
          <a:xfrm>
            <a:off x="576072" y="4727447"/>
            <a:ext cx="11036808" cy="1481339"/>
          </a:xfrm>
          <a:prstGeom prst="rect">
            <a:avLst/>
          </a:prstGeom>
        </p:spPr>
        <p:txBody>
          <a:bodyPr/>
          <a:lstStyle>
            <a:lvl1pPr marL="0" indent="0">
              <a:lnSpc>
                <a:spcPct val="110000"/>
              </a:lnSpc>
              <a:buSzTx/>
              <a:buFontTx/>
              <a:buNone/>
              <a:defRPr>
                <a:latin typeface="Avenir Next LT Pro"/>
                <a:ea typeface="Avenir Next LT Pro"/>
                <a:cs typeface="Avenir Next LT Pro"/>
                <a:sym typeface="Avenir Next LT Pro"/>
              </a:defRPr>
            </a:lvl1pPr>
            <a:lvl2pPr>
              <a:lnSpc>
                <a:spcPct val="110000"/>
              </a:lnSpc>
              <a:buFontTx/>
              <a:defRPr>
                <a:latin typeface="Avenir Next LT Pro"/>
                <a:ea typeface="Avenir Next LT Pro"/>
                <a:cs typeface="Avenir Next LT Pro"/>
                <a:sym typeface="Avenir Next LT Pro"/>
              </a:defRPr>
            </a:lvl2pPr>
            <a:lvl3pPr>
              <a:lnSpc>
                <a:spcPct val="110000"/>
              </a:lnSpc>
              <a:buFontTx/>
              <a:defRPr>
                <a:latin typeface="Avenir Next LT Pro"/>
                <a:ea typeface="Avenir Next LT Pro"/>
                <a:cs typeface="Avenir Next LT Pro"/>
                <a:sym typeface="Avenir Next LT Pro"/>
              </a:defRPr>
            </a:lvl3pPr>
            <a:lvl4pPr>
              <a:lnSpc>
                <a:spcPct val="110000"/>
              </a:lnSpc>
              <a:buFontTx/>
              <a:defRPr>
                <a:latin typeface="Avenir Next LT Pro"/>
                <a:ea typeface="Avenir Next LT Pro"/>
                <a:cs typeface="Avenir Next LT Pro"/>
                <a:sym typeface="Avenir Next LT Pro"/>
              </a:defRPr>
            </a:lvl4pPr>
            <a:lvl5pPr>
              <a:lnSpc>
                <a:spcPct val="110000"/>
              </a:lnSpc>
              <a:buFontTx/>
              <a:defRPr>
                <a:latin typeface="Avenir Next LT Pro"/>
                <a:ea typeface="Avenir Next LT Pro"/>
                <a:cs typeface="Avenir Next LT Pro"/>
                <a:sym typeface="Avenir Next LT Pro"/>
              </a:defRPr>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xfrm>
            <a:off x="11339233" y="6404297"/>
            <a:ext cx="273652"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5" name="Rectangle 7"/>
          <p:cNvSpPr/>
          <p:nvPr/>
        </p:nvSpPr>
        <p:spPr>
          <a:xfrm>
            <a:off x="558204" y="0"/>
            <a:ext cx="11167448" cy="2018802"/>
          </a:xfrm>
          <a:prstGeom prst="rect">
            <a:avLst/>
          </a:prstGeom>
          <a:solidFill>
            <a:srgbClr val="FFFFFF"/>
          </a:solidFill>
          <a:ln w="9528">
            <a:solidFill>
              <a:srgbClr val="E9E9E9"/>
            </a:solidFill>
            <a:miter/>
          </a:ln>
          <a:effectLst>
            <a:outerShdw dist="38096" dir="2700000" rotWithShape="0">
              <a:srgbClr val="D9D9D9">
                <a:alpha val="30000"/>
              </a:srgbClr>
            </a:outerShdw>
          </a:effectLst>
        </p:spPr>
        <p:txBody>
          <a:bodyPr lIns="45718" tIns="45718" rIns="45718" bIns="45718" anchor="ctr"/>
          <a:lstStyle/>
          <a:p>
            <a:pPr algn="ctr">
              <a:defRPr>
                <a:solidFill>
                  <a:srgbClr val="FFFFFF"/>
                </a:solidFill>
              </a:defRPr>
            </a:pPr>
            <a:endParaRPr/>
          </a:p>
        </p:txBody>
      </p:sp>
      <p:sp>
        <p:nvSpPr>
          <p:cNvPr id="86" name="Rectangle 9"/>
          <p:cNvSpPr/>
          <p:nvPr/>
        </p:nvSpPr>
        <p:spPr>
          <a:xfrm>
            <a:off x="566927" y="0"/>
            <a:ext cx="11155682" cy="2011679"/>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87" name="Rectangle 11"/>
          <p:cNvSpPr/>
          <p:nvPr/>
        </p:nvSpPr>
        <p:spPr>
          <a:xfrm>
            <a:off x="498832" y="787353"/>
            <a:ext cx="128020" cy="704091"/>
          </a:xfrm>
          <a:prstGeom prst="rect">
            <a:avLst/>
          </a:prstGeom>
          <a:solidFill>
            <a:srgbClr val="F5A700"/>
          </a:solidFill>
          <a:ln w="12700">
            <a:miter lim="400000"/>
          </a:ln>
        </p:spPr>
        <p:txBody>
          <a:bodyPr lIns="45718" tIns="45718" rIns="45718" bIns="45718" anchor="ctr"/>
          <a:lstStyle/>
          <a:p>
            <a:pPr algn="ctr">
              <a:defRPr>
                <a:solidFill>
                  <a:srgbClr val="FFFFFF"/>
                </a:solidFill>
              </a:defRPr>
            </a:pPr>
            <a:endParaRPr/>
          </a:p>
        </p:txBody>
      </p:sp>
      <p:sp>
        <p:nvSpPr>
          <p:cNvPr id="88" name="Title Text"/>
          <p:cNvSpPr txBox="1">
            <a:spLocks noGrp="1"/>
          </p:cNvSpPr>
          <p:nvPr>
            <p:ph type="title"/>
          </p:nvPr>
        </p:nvSpPr>
        <p:spPr>
          <a:xfrm>
            <a:off x="1115566" y="548640"/>
            <a:ext cx="10168133" cy="1179576"/>
          </a:xfrm>
          <a:prstGeom prst="rect">
            <a:avLst/>
          </a:prstGeom>
        </p:spPr>
        <p:txBody>
          <a:bodyPr/>
          <a:lstStyle>
            <a:lvl1pPr>
              <a:defRPr sz="4000">
                <a:latin typeface="Avenir Next LT Pro"/>
                <a:ea typeface="Avenir Next LT Pro"/>
                <a:cs typeface="Avenir Next LT Pro"/>
                <a:sym typeface="Avenir Next LT Pro"/>
              </a:defRPr>
            </a:lvl1pPr>
          </a:lstStyle>
          <a:p>
            <a:r>
              <a:t>Title Text</a:t>
            </a:r>
          </a:p>
        </p:txBody>
      </p:sp>
      <p:sp>
        <p:nvSpPr>
          <p:cNvPr id="89" name="Body Level One…"/>
          <p:cNvSpPr txBox="1">
            <a:spLocks noGrp="1"/>
          </p:cNvSpPr>
          <p:nvPr>
            <p:ph type="body" idx="1"/>
          </p:nvPr>
        </p:nvSpPr>
        <p:spPr>
          <a:xfrm>
            <a:off x="1115566" y="2478022"/>
            <a:ext cx="10168133" cy="3694178"/>
          </a:xfrm>
          <a:prstGeom prst="rect">
            <a:avLst/>
          </a:prstGeom>
        </p:spPr>
        <p:txBody>
          <a:bodyPr/>
          <a:lstStyle>
            <a:lvl1pPr>
              <a:lnSpc>
                <a:spcPct val="110000"/>
              </a:lnSpc>
              <a:defRPr>
                <a:latin typeface="Avenir Next LT Pro"/>
                <a:ea typeface="Avenir Next LT Pro"/>
                <a:cs typeface="Avenir Next LT Pro"/>
                <a:sym typeface="Avenir Next LT Pro"/>
              </a:defRPr>
            </a:lvl1pPr>
            <a:lvl2pPr>
              <a:lnSpc>
                <a:spcPct val="110000"/>
              </a:lnSpc>
              <a:defRPr>
                <a:latin typeface="Avenir Next LT Pro"/>
                <a:ea typeface="Avenir Next LT Pro"/>
                <a:cs typeface="Avenir Next LT Pro"/>
                <a:sym typeface="Avenir Next LT Pro"/>
              </a:defRPr>
            </a:lvl2pPr>
            <a:lvl3pPr>
              <a:lnSpc>
                <a:spcPct val="110000"/>
              </a:lnSpc>
              <a:defRPr>
                <a:latin typeface="Avenir Next LT Pro"/>
                <a:ea typeface="Avenir Next LT Pro"/>
                <a:cs typeface="Avenir Next LT Pro"/>
                <a:sym typeface="Avenir Next LT Pro"/>
              </a:defRPr>
            </a:lvl3pPr>
            <a:lvl4pPr>
              <a:lnSpc>
                <a:spcPct val="110000"/>
              </a:lnSpc>
              <a:defRPr>
                <a:latin typeface="Avenir Next LT Pro"/>
                <a:ea typeface="Avenir Next LT Pro"/>
                <a:cs typeface="Avenir Next LT Pro"/>
                <a:sym typeface="Avenir Next LT Pro"/>
              </a:defRPr>
            </a:lvl4pPr>
            <a:lvl5pPr>
              <a:lnSpc>
                <a:spcPct val="110000"/>
              </a:lnSpc>
              <a:defRPr>
                <a:latin typeface="Avenir Next LT Pro"/>
                <a:ea typeface="Avenir Next LT Pro"/>
                <a:cs typeface="Avenir Next LT Pro"/>
                <a:sym typeface="Avenir Next LT Pro"/>
              </a:defRPr>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xfrm>
            <a:off x="11010049" y="6404297"/>
            <a:ext cx="273653" cy="269237"/>
          </a:xfrm>
          <a:prstGeom prst="rect">
            <a:avLst/>
          </a:prstGeom>
        </p:spPr>
        <p:txBody>
          <a:bodyPr/>
          <a:lstStyle>
            <a:lvl1pPr defTabSz="457200">
              <a:defRPr>
                <a:solidFill>
                  <a:srgbClr val="898989"/>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a:ea typeface="Raleway"/>
          <a:cs typeface="Raleway"/>
          <a:sym typeface="Ralew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a:ea typeface="Raleway"/>
          <a:cs typeface="Raleway"/>
          <a:sym typeface="Ralew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a:ea typeface="Raleway"/>
          <a:cs typeface="Raleway"/>
          <a:sym typeface="Ralew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a:ea typeface="Raleway"/>
          <a:cs typeface="Raleway"/>
          <a:sym typeface="Ralew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a:ea typeface="Raleway"/>
          <a:cs typeface="Raleway"/>
          <a:sym typeface="Ralew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a:ea typeface="Raleway"/>
          <a:cs typeface="Raleway"/>
          <a:sym typeface="Ralew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a:ea typeface="Raleway"/>
          <a:cs typeface="Raleway"/>
          <a:sym typeface="Ralew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a:ea typeface="Raleway"/>
          <a:cs typeface="Raleway"/>
          <a:sym typeface="Ralew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a:ea typeface="Raleway"/>
          <a:cs typeface="Raleway"/>
          <a:sym typeface="Ralew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a:ea typeface="Raleway"/>
          <a:cs typeface="Raleway"/>
          <a:sym typeface="Raleway"/>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a:ea typeface="Raleway"/>
          <a:cs typeface="Raleway"/>
          <a:sym typeface="Raleway"/>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a:ea typeface="Raleway"/>
          <a:cs typeface="Raleway"/>
          <a:sym typeface="Raleway"/>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a:ea typeface="Raleway"/>
          <a:cs typeface="Raleway"/>
          <a:sym typeface="Raleway"/>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a:ea typeface="Raleway"/>
          <a:cs typeface="Raleway"/>
          <a:sym typeface="Raleway"/>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a:ea typeface="Raleway"/>
          <a:cs typeface="Raleway"/>
          <a:sym typeface="Raleway"/>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a:ea typeface="Raleway"/>
          <a:cs typeface="Raleway"/>
          <a:sym typeface="Raleway"/>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a:ea typeface="Raleway"/>
          <a:cs typeface="Raleway"/>
          <a:sym typeface="Raleway"/>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a:ea typeface="Raleway"/>
          <a:cs typeface="Raleway"/>
          <a:sym typeface="Raleway"/>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evidenceforlearning.net/2020/05/28/learningshared-episode2-recoverycurriculum-2/?fbclid=IwAR1lwD7QzR_H6Pkfp-csgEVQKhmgLXGFhWMTRlu0eTauku5VVfRd6lQhyOk" TargetMode="External"/><Relationship Id="rId2" Type="http://schemas.openxmlformats.org/officeDocument/2006/relationships/hyperlink" Target="https://www.evidenceforlearning.net/recoverycurriculum/" TargetMode="Externa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Rectangle 74"/>
          <p:cNvSpPr/>
          <p:nvPr/>
        </p:nvSpPr>
        <p:spPr>
          <a:xfrm>
            <a:off x="-6" y="0"/>
            <a:ext cx="12192007" cy="6858000"/>
          </a:xfrm>
          <a:prstGeom prst="rect">
            <a:avLst/>
          </a:prstGeom>
          <a:solidFill>
            <a:srgbClr val="FFFFFF"/>
          </a:soli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sp>
        <p:nvSpPr>
          <p:cNvPr id="337" name="Freeform: Shape 76"/>
          <p:cNvSpPr/>
          <p:nvPr/>
        </p:nvSpPr>
        <p:spPr>
          <a:xfrm>
            <a:off x="156044" y="-1"/>
            <a:ext cx="4959054"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902" y="0"/>
                </a:lnTo>
                <a:lnTo>
                  <a:pt x="18202" y="389"/>
                </a:lnTo>
                <a:cubicBezTo>
                  <a:pt x="20336" y="3292"/>
                  <a:pt x="21600" y="6896"/>
                  <a:pt x="21600" y="10800"/>
                </a:cubicBezTo>
                <a:cubicBezTo>
                  <a:pt x="21600" y="14704"/>
                  <a:pt x="20336" y="18308"/>
                  <a:pt x="18202" y="21211"/>
                </a:cubicBezTo>
                <a:lnTo>
                  <a:pt x="17902" y="21600"/>
                </a:lnTo>
                <a:lnTo>
                  <a:pt x="0" y="21600"/>
                </a:lnTo>
                <a:close/>
              </a:path>
            </a:pathLst>
          </a:custGeom>
          <a:solidFill>
            <a:srgbClr val="FFFFFF"/>
          </a:solidFill>
          <a:ln w="9528">
            <a:solidFill>
              <a:srgbClr val="E9E9E9"/>
            </a:solidFill>
            <a:miter/>
          </a:ln>
          <a:effectLst>
            <a:outerShdw dist="38103" rotWithShape="0">
              <a:srgbClr val="D9D9D9">
                <a:alpha val="30000"/>
              </a:srgbClr>
            </a:outerShdw>
          </a:effectLst>
        </p:spPr>
        <p:txBody>
          <a:bodyPr lIns="45718" tIns="45718" rIns="45718" bIns="45718" anchor="ctr"/>
          <a:lstStyle/>
          <a:p>
            <a:pPr algn="ctr">
              <a:defRPr>
                <a:solidFill>
                  <a:srgbClr val="FFFFFF"/>
                </a:solidFill>
              </a:defRPr>
            </a:pPr>
            <a:endParaRPr/>
          </a:p>
        </p:txBody>
      </p:sp>
      <p:sp>
        <p:nvSpPr>
          <p:cNvPr id="338" name="Rectangle 1"/>
          <p:cNvSpPr txBox="1"/>
          <p:nvPr/>
        </p:nvSpPr>
        <p:spPr>
          <a:xfrm>
            <a:off x="249905" y="2117694"/>
            <a:ext cx="11730927" cy="2567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5400">
                <a:gradFill flip="none" rotWithShape="1">
                  <a:gsLst>
                    <a:gs pos="0">
                      <a:srgbClr val="1F4E79"/>
                    </a:gs>
                    <a:gs pos="50000">
                      <a:schemeClr val="accent5"/>
                    </a:gs>
                    <a:gs pos="100000">
                      <a:srgbClr val="9DC3E6"/>
                    </a:gs>
                  </a:gsLst>
                  <a:lin ang="5400000" scaled="0"/>
                </a:gradFill>
                <a:latin typeface="+mj-lt"/>
                <a:ea typeface="+mj-ea"/>
                <a:cs typeface="+mj-cs"/>
                <a:sym typeface="Helvetica"/>
              </a:defRPr>
            </a:pPr>
            <a:r>
              <a:t>#SouthGlosConnect</a:t>
            </a:r>
          </a:p>
          <a:p>
            <a:pPr algn="ctr">
              <a:defRPr sz="5400">
                <a:gradFill flip="none" rotWithShape="1">
                  <a:gsLst>
                    <a:gs pos="0">
                      <a:srgbClr val="1F4E79"/>
                    </a:gs>
                    <a:gs pos="50000">
                      <a:schemeClr val="accent5"/>
                    </a:gs>
                    <a:gs pos="100000">
                      <a:srgbClr val="9DC3E6"/>
                    </a:gs>
                  </a:gsLst>
                  <a:lin ang="5400000" scaled="0"/>
                </a:gradFill>
                <a:latin typeface="+mj-lt"/>
                <a:ea typeface="+mj-ea"/>
                <a:cs typeface="+mj-cs"/>
                <a:sym typeface="Helvetica"/>
              </a:defRPr>
            </a:pPr>
            <a:r>
              <a:t>Reconnecting, resilience and recovery</a:t>
            </a:r>
          </a:p>
          <a:p>
            <a:pPr algn="ctr">
              <a:defRPr sz="5400">
                <a:gradFill flip="none" rotWithShape="1">
                  <a:gsLst>
                    <a:gs pos="0">
                      <a:srgbClr val="1F4E79"/>
                    </a:gs>
                    <a:gs pos="50000">
                      <a:schemeClr val="accent5"/>
                    </a:gs>
                    <a:gs pos="100000">
                      <a:srgbClr val="9DC3E6"/>
                    </a:gs>
                  </a:gsLst>
                  <a:lin ang="5400000" scaled="0"/>
                </a:gradFill>
                <a:latin typeface="+mj-lt"/>
                <a:ea typeface="+mj-ea"/>
                <a:cs typeface="+mj-cs"/>
                <a:sym typeface="Helvetica"/>
              </a:defRPr>
            </a:pPr>
            <a:r>
              <a:t>in our school communities</a:t>
            </a:r>
          </a:p>
        </p:txBody>
      </p:sp>
      <p:sp>
        <p:nvSpPr>
          <p:cNvPr id="339" name="TextBox 2"/>
          <p:cNvSpPr txBox="1"/>
          <p:nvPr/>
        </p:nvSpPr>
        <p:spPr>
          <a:xfrm>
            <a:off x="1871110" y="5095121"/>
            <a:ext cx="8709437" cy="650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b="1">
                <a:latin typeface="+mj-lt"/>
                <a:ea typeface="+mj-ea"/>
                <a:cs typeface="+mj-cs"/>
                <a:sym typeface="Helvetica"/>
              </a:defRPr>
            </a:lvl1pPr>
          </a:lstStyle>
          <a:p>
            <a:r>
              <a:t>Primary, secondary and special schools, system leaders and stakeholders partnership project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ell 4…"/>
          <p:cNvSpPr txBox="1"/>
          <p:nvPr/>
        </p:nvSpPr>
        <p:spPr>
          <a:xfrm>
            <a:off x="227502" y="1063413"/>
            <a:ext cx="11736996" cy="495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b="1" u="sng">
                <a:latin typeface="Arial Narrow"/>
                <a:ea typeface="Arial Narrow"/>
                <a:cs typeface="Arial Narrow"/>
                <a:sym typeface="Arial Narrow"/>
              </a:defRPr>
            </a:pPr>
            <a:endParaRPr/>
          </a:p>
          <a:p>
            <a:pPr>
              <a:defRPr b="1" u="sng">
                <a:latin typeface="Arial Narrow"/>
                <a:ea typeface="Arial Narrow"/>
                <a:cs typeface="Arial Narrow"/>
                <a:sym typeface="Arial Narrow"/>
              </a:defRPr>
            </a:pPr>
            <a:endParaRPr/>
          </a:p>
          <a:p>
            <a:pPr>
              <a:defRPr b="1" u="sng">
                <a:latin typeface="Arial Narrow"/>
                <a:ea typeface="Arial Narrow"/>
                <a:cs typeface="Arial Narrow"/>
                <a:sym typeface="Arial Narrow"/>
              </a:defRPr>
            </a:pPr>
            <a:r>
              <a:t>Cell 4</a:t>
            </a:r>
          </a:p>
          <a:p>
            <a:pPr defTabSz="457200">
              <a:defRPr sz="1400" b="1">
                <a:uFill>
                  <a:solidFill>
                    <a:srgbClr val="000000"/>
                  </a:solidFill>
                </a:uFill>
                <a:latin typeface="Arial Narrow"/>
                <a:ea typeface="Arial Narrow"/>
                <a:cs typeface="Arial Narrow"/>
                <a:sym typeface="Arial Narrow"/>
              </a:defRPr>
            </a:pPr>
            <a:endParaRPr/>
          </a:p>
          <a:p>
            <a:pPr defTabSz="457200">
              <a:defRPr sz="1400" b="1">
                <a:uFill>
                  <a:solidFill>
                    <a:srgbClr val="000000"/>
                  </a:solidFill>
                </a:uFill>
                <a:latin typeface="Arial Narrow"/>
                <a:ea typeface="Arial Narrow"/>
                <a:cs typeface="Arial Narrow"/>
                <a:sym typeface="Arial Narrow"/>
              </a:defRPr>
            </a:pPr>
            <a:r>
              <a:t>Oracy  </a:t>
            </a:r>
          </a:p>
          <a:p>
            <a:pPr marL="228600" indent="-228600" defTabSz="457200">
              <a:buSzPct val="100000"/>
              <a:buChar char="•"/>
              <a:defRPr sz="1400">
                <a:uFill>
                  <a:solidFill>
                    <a:srgbClr val="000000"/>
                  </a:solidFill>
                </a:uFill>
                <a:latin typeface="Arial Narrow"/>
                <a:ea typeface="Arial Narrow"/>
                <a:cs typeface="Arial Narrow"/>
                <a:sym typeface="Arial Narrow"/>
              </a:defRPr>
            </a:pPr>
            <a:r>
              <a:t>Use of high quality text to stimulate pupils’ feelings and articulation of these. </a:t>
            </a:r>
          </a:p>
          <a:p>
            <a:pPr marL="228600" indent="-228600" defTabSz="457200">
              <a:buSzPct val="100000"/>
              <a:buChar char="•"/>
              <a:defRPr sz="1400">
                <a:uFill>
                  <a:solidFill>
                    <a:srgbClr val="000000"/>
                  </a:solidFill>
                </a:uFill>
                <a:latin typeface="Arial Narrow"/>
                <a:ea typeface="Arial Narrow"/>
                <a:cs typeface="Arial Narrow"/>
                <a:sym typeface="Arial Narrow"/>
              </a:defRPr>
            </a:pPr>
            <a:r>
              <a:t>Development of vocabulary across subjects.</a:t>
            </a:r>
          </a:p>
          <a:p>
            <a:pPr marL="228600" indent="-228600" defTabSz="457200">
              <a:buSzPct val="100000"/>
              <a:buChar char="•"/>
              <a:defRPr sz="1400">
                <a:uFill>
                  <a:solidFill>
                    <a:srgbClr val="000000"/>
                  </a:solidFill>
                </a:uFill>
                <a:latin typeface="Arial Narrow"/>
                <a:ea typeface="Arial Narrow"/>
                <a:cs typeface="Arial Narrow"/>
                <a:sym typeface="Arial Narrow"/>
              </a:defRPr>
            </a:pPr>
            <a:r>
              <a:t>Expanding experiences of oracy into wider groups and with improving confidence. </a:t>
            </a:r>
          </a:p>
          <a:p>
            <a:pPr defTabSz="457200">
              <a:defRPr sz="1400">
                <a:uFill>
                  <a:solidFill>
                    <a:srgbClr val="000000"/>
                  </a:solidFill>
                </a:uFill>
                <a:latin typeface="Arial Narrow"/>
                <a:ea typeface="Arial Narrow"/>
                <a:cs typeface="Arial Narrow"/>
                <a:sym typeface="Arial Narrow"/>
              </a:defRPr>
            </a:pPr>
            <a:endParaRPr/>
          </a:p>
          <a:p>
            <a:pPr defTabSz="457200">
              <a:defRPr sz="1400" b="1">
                <a:uFill>
                  <a:solidFill>
                    <a:srgbClr val="000000"/>
                  </a:solidFill>
                </a:uFill>
                <a:latin typeface="Arial Narrow"/>
                <a:ea typeface="Arial Narrow"/>
                <a:cs typeface="Arial Narrow"/>
                <a:sym typeface="Arial Narrow"/>
              </a:defRPr>
            </a:pPr>
            <a:r>
              <a:t>Technology and Parents</a:t>
            </a:r>
          </a:p>
          <a:p>
            <a:pPr marL="228600" indent="-228600" defTabSz="457200">
              <a:buSzPct val="100000"/>
              <a:buChar char="•"/>
              <a:defRPr sz="1400">
                <a:uFill>
                  <a:solidFill>
                    <a:srgbClr val="000000"/>
                  </a:solidFill>
                </a:uFill>
                <a:latin typeface="Arial Narrow"/>
                <a:ea typeface="Arial Narrow"/>
                <a:cs typeface="Arial Narrow"/>
                <a:sym typeface="Arial Narrow"/>
              </a:defRPr>
            </a:pPr>
            <a:r>
              <a:t>To share the resources and experiences – sharing and responding to needs of parents, pupils/students, relationships through the use of technology. </a:t>
            </a:r>
          </a:p>
          <a:p>
            <a:pPr defTabSz="457200">
              <a:defRPr sz="1400">
                <a:uFill>
                  <a:solidFill>
                    <a:srgbClr val="000000"/>
                  </a:solidFill>
                </a:uFill>
                <a:latin typeface="Arial Narrow"/>
                <a:ea typeface="Arial Narrow"/>
                <a:cs typeface="Arial Narrow"/>
                <a:sym typeface="Arial Narrow"/>
              </a:defRPr>
            </a:pPr>
            <a:endParaRPr/>
          </a:p>
          <a:p>
            <a:pPr defTabSz="457200">
              <a:defRPr sz="1400" b="1">
                <a:uFill>
                  <a:solidFill>
                    <a:srgbClr val="000000"/>
                  </a:solidFill>
                </a:uFill>
                <a:latin typeface="Arial Narrow"/>
                <a:ea typeface="Arial Narrow"/>
                <a:cs typeface="Arial Narrow"/>
                <a:sym typeface="Arial Narrow"/>
              </a:defRPr>
            </a:pPr>
            <a:r>
              <a:t>Active learning</a:t>
            </a:r>
          </a:p>
          <a:p>
            <a:pPr marL="228600" indent="-228600" defTabSz="457200">
              <a:buSzPct val="100000"/>
              <a:buChar char="•"/>
              <a:defRPr sz="1400">
                <a:uFill>
                  <a:solidFill>
                    <a:srgbClr val="000000"/>
                  </a:solidFill>
                </a:uFill>
                <a:latin typeface="Arial Narrow"/>
                <a:ea typeface="Arial Narrow"/>
                <a:cs typeface="Arial Narrow"/>
                <a:sym typeface="Arial Narrow"/>
              </a:defRPr>
            </a:pPr>
            <a:r>
              <a:t>Re-engagement with a formal curriculum through active approaches and making link to prior home learning. Transition of learning from concrete, first hand experiences to abstract learning. </a:t>
            </a:r>
          </a:p>
          <a:p>
            <a:pPr defTabSz="457200">
              <a:defRPr sz="1400">
                <a:uFill>
                  <a:solidFill>
                    <a:srgbClr val="000000"/>
                  </a:solidFill>
                </a:uFill>
                <a:latin typeface="Arial Narrow"/>
                <a:ea typeface="Arial Narrow"/>
                <a:cs typeface="Arial Narrow"/>
                <a:sym typeface="Arial Narrow"/>
              </a:defRPr>
            </a:pPr>
            <a:endParaRPr/>
          </a:p>
          <a:p>
            <a:pPr defTabSz="457200">
              <a:defRPr sz="1400" b="1">
                <a:uFill>
                  <a:solidFill>
                    <a:srgbClr val="000000"/>
                  </a:solidFill>
                </a:uFill>
                <a:latin typeface="Arial Narrow"/>
                <a:ea typeface="Arial Narrow"/>
                <a:cs typeface="Arial Narrow"/>
                <a:sym typeface="Arial Narrow"/>
              </a:defRPr>
            </a:pPr>
            <a:r>
              <a:t>Creative learning</a:t>
            </a:r>
          </a:p>
          <a:p>
            <a:pPr marL="228600" indent="-228600" defTabSz="457200">
              <a:buSzPct val="100000"/>
              <a:buChar char="•"/>
              <a:defRPr sz="1400">
                <a:uFill>
                  <a:solidFill>
                    <a:srgbClr val="000000"/>
                  </a:solidFill>
                </a:uFill>
                <a:latin typeface="Arial Narrow"/>
                <a:ea typeface="Arial Narrow"/>
                <a:cs typeface="Arial Narrow"/>
                <a:sym typeface="Arial Narrow"/>
              </a:defRPr>
            </a:pPr>
            <a:r>
              <a:t>Reconnect with their learning and pupils being able to articulate and express their emotions, thoughts and feelings in different ways through variety of mediums. </a:t>
            </a:r>
          </a:p>
          <a:p>
            <a:pPr defTabSz="457200">
              <a:defRPr sz="1400">
                <a:uFill>
                  <a:solidFill>
                    <a:srgbClr val="000000"/>
                  </a:solidFill>
                </a:uFill>
                <a:latin typeface="Arial Narrow"/>
                <a:ea typeface="Arial Narrow"/>
                <a:cs typeface="Arial Narrow"/>
                <a:sym typeface="Arial Narrow"/>
              </a:defRPr>
            </a:pPr>
            <a:endParaRPr/>
          </a:p>
          <a:p>
            <a:pPr defTabSz="457200">
              <a:defRPr sz="1400" b="1">
                <a:uFill>
                  <a:solidFill>
                    <a:srgbClr val="000000"/>
                  </a:solidFill>
                </a:uFill>
                <a:latin typeface="Arial Narrow"/>
                <a:ea typeface="Arial Narrow"/>
                <a:cs typeface="Arial Narrow"/>
                <a:sym typeface="Arial Narrow"/>
              </a:defRPr>
            </a:pPr>
            <a:r>
              <a:t>Celebration and belonging</a:t>
            </a:r>
          </a:p>
          <a:p>
            <a:pPr marL="228600" indent="-228600" defTabSz="457200">
              <a:buSzPct val="100000"/>
              <a:buChar char="•"/>
              <a:defRPr sz="1400">
                <a:uFill>
                  <a:solidFill>
                    <a:srgbClr val="000000"/>
                  </a:solidFill>
                </a:uFill>
                <a:latin typeface="Arial Narrow"/>
                <a:ea typeface="Arial Narrow"/>
                <a:cs typeface="Arial Narrow"/>
                <a:sym typeface="Arial Narrow"/>
              </a:defRPr>
            </a:pPr>
            <a:r>
              <a:t>Shared community experience of this time</a:t>
            </a:r>
          </a:p>
          <a:p>
            <a:pPr marL="228600" indent="-228600" defTabSz="457200">
              <a:buSzPct val="100000"/>
              <a:buChar char="•"/>
              <a:defRPr sz="1400">
                <a:uFill>
                  <a:solidFill>
                    <a:srgbClr val="000000"/>
                  </a:solidFill>
                </a:uFill>
                <a:latin typeface="Arial Narrow"/>
                <a:ea typeface="Arial Narrow"/>
                <a:cs typeface="Arial Narrow"/>
                <a:sym typeface="Arial Narrow"/>
              </a:defRPr>
            </a:pPr>
            <a:r>
              <a:t>Celebrating the achievements of all pupils/students and understanding the varying circumstances of experiences. Reconnection and sense of belonging to their school community and sense of identity. </a:t>
            </a:r>
          </a:p>
        </p:txBody>
      </p:sp>
      <p:pic>
        <p:nvPicPr>
          <p:cNvPr id="389" name="Picture 1" descr="Picture 1"/>
          <p:cNvPicPr>
            <a:picLocks noChangeAspect="1"/>
          </p:cNvPicPr>
          <p:nvPr/>
        </p:nvPicPr>
        <p:blipFill>
          <a:blip r:embed="rId2"/>
          <a:stretch>
            <a:fillRect/>
          </a:stretch>
        </p:blipFill>
        <p:spPr>
          <a:xfrm>
            <a:off x="647464" y="127810"/>
            <a:ext cx="1335142" cy="1329044"/>
          </a:xfrm>
          <a:prstGeom prst="rect">
            <a:avLst/>
          </a:prstGeom>
          <a:ln w="12700">
            <a:miter lim="400000"/>
          </a:ln>
        </p:spPr>
      </p:pic>
      <p:pic>
        <p:nvPicPr>
          <p:cNvPr id="390" name="Picture 2" descr="Picture 2"/>
          <p:cNvPicPr>
            <a:picLocks noChangeAspect="1"/>
          </p:cNvPicPr>
          <p:nvPr/>
        </p:nvPicPr>
        <p:blipFill>
          <a:blip r:embed="rId3"/>
          <a:stretch>
            <a:fillRect/>
          </a:stretch>
        </p:blipFill>
        <p:spPr>
          <a:xfrm>
            <a:off x="9851349" y="286500"/>
            <a:ext cx="2133787" cy="1261985"/>
          </a:xfrm>
          <a:prstGeom prst="rect">
            <a:avLst/>
          </a:prstGeom>
          <a:ln w="12700">
            <a:miter lim="400000"/>
          </a:ln>
        </p:spPr>
      </p:pic>
      <p:sp>
        <p:nvSpPr>
          <p:cNvPr id="391" name="Rectangle 11"/>
          <p:cNvSpPr txBox="1"/>
          <p:nvPr/>
        </p:nvSpPr>
        <p:spPr>
          <a:xfrm>
            <a:off x="2485821" y="266905"/>
            <a:ext cx="722035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2400">
                <a:latin typeface="+mj-lt"/>
                <a:ea typeface="+mj-ea"/>
                <a:cs typeface="+mj-cs"/>
                <a:sym typeface="Helvetica"/>
              </a:defRPr>
            </a:pPr>
            <a:r>
              <a:t>#SouthGlosConnect… Reconnecting, resilience and </a:t>
            </a:r>
          </a:p>
          <a:p>
            <a:pPr algn="ctr">
              <a:defRPr sz="2400">
                <a:latin typeface="+mj-lt"/>
                <a:ea typeface="+mj-ea"/>
                <a:cs typeface="+mj-cs"/>
                <a:sym typeface="Helvetica"/>
              </a:defRPr>
            </a:pPr>
            <a:r>
              <a:t>recovery in our school communities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ell 5…"/>
          <p:cNvSpPr txBox="1"/>
          <p:nvPr/>
        </p:nvSpPr>
        <p:spPr>
          <a:xfrm>
            <a:off x="384504" y="2337647"/>
            <a:ext cx="11422992" cy="3736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b="1" u="sng">
                <a:latin typeface="Arial Narrow"/>
                <a:ea typeface="Arial Narrow"/>
                <a:cs typeface="Arial Narrow"/>
                <a:sym typeface="Arial Narrow"/>
              </a:defRPr>
            </a:pPr>
            <a:r>
              <a:t>Cell 5</a:t>
            </a:r>
          </a:p>
          <a:p>
            <a:pPr defTabSz="457200">
              <a:defRPr sz="1100">
                <a:uFill>
                  <a:solidFill>
                    <a:srgbClr val="000000"/>
                  </a:solidFill>
                </a:uFill>
              </a:defRPr>
            </a:pPr>
            <a:endParaRPr/>
          </a:p>
          <a:p>
            <a:pPr marL="228600" indent="-228600" defTabSz="457200">
              <a:buSzPct val="100000"/>
              <a:buChar char="•"/>
              <a:defRPr sz="2000">
                <a:uFill>
                  <a:solidFill>
                    <a:srgbClr val="000000"/>
                  </a:solidFill>
                </a:uFill>
                <a:latin typeface="Arial Narrow"/>
                <a:ea typeface="Arial Narrow"/>
                <a:cs typeface="Arial Narrow"/>
                <a:sym typeface="Arial Narrow"/>
              </a:defRPr>
            </a:pPr>
            <a:r>
              <a:t>To reassure </a:t>
            </a:r>
            <a:r>
              <a:rPr b="1"/>
              <a:t>staff</a:t>
            </a:r>
            <a:r>
              <a:t> through effective communication of information.</a:t>
            </a:r>
          </a:p>
          <a:p>
            <a:pPr marL="228600" indent="-228600" defTabSz="457200">
              <a:buSzPct val="100000"/>
              <a:buChar char="•"/>
              <a:defRPr sz="2000">
                <a:uFill>
                  <a:solidFill>
                    <a:srgbClr val="000000"/>
                  </a:solidFill>
                </a:uFill>
                <a:latin typeface="Arial Narrow"/>
                <a:ea typeface="Arial Narrow"/>
                <a:cs typeface="Arial Narrow"/>
                <a:sym typeface="Arial Narrow"/>
              </a:defRPr>
            </a:pPr>
            <a:endParaRPr/>
          </a:p>
          <a:p>
            <a:pPr marL="228600" indent="-228600" defTabSz="457200">
              <a:buSzPct val="100000"/>
              <a:buChar char="•"/>
              <a:defRPr sz="2000">
                <a:uFill>
                  <a:solidFill>
                    <a:srgbClr val="000000"/>
                  </a:solidFill>
                </a:uFill>
                <a:latin typeface="Arial Narrow"/>
                <a:ea typeface="Arial Narrow"/>
                <a:cs typeface="Arial Narrow"/>
                <a:sym typeface="Arial Narrow"/>
              </a:defRPr>
            </a:pPr>
            <a:r>
              <a:t>To ensure the effective collation of data relating to </a:t>
            </a:r>
            <a:r>
              <a:rPr b="1"/>
              <a:t>student</a:t>
            </a:r>
            <a:r>
              <a:t> welfare.</a:t>
            </a:r>
          </a:p>
          <a:p>
            <a:pPr marL="228600" indent="-228600" defTabSz="457200">
              <a:buSzPct val="100000"/>
              <a:buChar char="•"/>
              <a:defRPr sz="2000">
                <a:uFill>
                  <a:solidFill>
                    <a:srgbClr val="000000"/>
                  </a:solidFill>
                </a:uFill>
                <a:latin typeface="Arial Narrow"/>
                <a:ea typeface="Arial Narrow"/>
                <a:cs typeface="Arial Narrow"/>
                <a:sym typeface="Arial Narrow"/>
              </a:defRPr>
            </a:pPr>
            <a:endParaRPr/>
          </a:p>
          <a:p>
            <a:pPr marL="228600" indent="-228600" defTabSz="457200">
              <a:buSzPct val="100000"/>
              <a:buChar char="•"/>
              <a:defRPr sz="2000">
                <a:uFill>
                  <a:solidFill>
                    <a:srgbClr val="000000"/>
                  </a:solidFill>
                </a:uFill>
                <a:latin typeface="Arial Narrow"/>
                <a:ea typeface="Arial Narrow"/>
                <a:cs typeface="Arial Narrow"/>
                <a:sym typeface="Arial Narrow"/>
              </a:defRPr>
            </a:pPr>
            <a:r>
              <a:t>To ensure </a:t>
            </a:r>
            <a:r>
              <a:rPr b="1"/>
              <a:t>governors</a:t>
            </a:r>
            <a:r>
              <a:t> are privy to key information and are effectively supported to fulfil their role, responsibility and accountability.</a:t>
            </a:r>
          </a:p>
          <a:p>
            <a:pPr marL="228600" indent="-228600" defTabSz="457200">
              <a:buSzPct val="100000"/>
              <a:buChar char="•"/>
              <a:defRPr sz="2000">
                <a:uFill>
                  <a:solidFill>
                    <a:srgbClr val="000000"/>
                  </a:solidFill>
                </a:uFill>
                <a:latin typeface="Arial Narrow"/>
                <a:ea typeface="Arial Narrow"/>
                <a:cs typeface="Arial Narrow"/>
                <a:sym typeface="Arial Narrow"/>
              </a:defRPr>
            </a:pPr>
            <a:endParaRPr/>
          </a:p>
          <a:p>
            <a:pPr marL="228600" indent="-228600" defTabSz="457200">
              <a:buSzPct val="100000"/>
              <a:buChar char="•"/>
              <a:defRPr sz="2000">
                <a:uFill>
                  <a:solidFill>
                    <a:srgbClr val="000000"/>
                  </a:solidFill>
                </a:uFill>
                <a:latin typeface="Arial Narrow"/>
                <a:ea typeface="Arial Narrow"/>
                <a:cs typeface="Arial Narrow"/>
                <a:sym typeface="Arial Narrow"/>
              </a:defRPr>
            </a:pPr>
            <a:r>
              <a:t>To help reassure </a:t>
            </a:r>
            <a:r>
              <a:rPr b="1"/>
              <a:t>parents/carers</a:t>
            </a:r>
            <a:r>
              <a:t> and children/ young people returning to schools and support the developing dialogue and language around learning.</a:t>
            </a:r>
          </a:p>
          <a:p>
            <a:pPr marL="228600" indent="-228600" defTabSz="457200">
              <a:buSzPct val="100000"/>
              <a:buChar char="•"/>
              <a:defRPr sz="2000">
                <a:uFill>
                  <a:solidFill>
                    <a:srgbClr val="000000"/>
                  </a:solidFill>
                </a:uFill>
                <a:latin typeface="Arial Narrow"/>
                <a:ea typeface="Arial Narrow"/>
                <a:cs typeface="Arial Narrow"/>
                <a:sym typeface="Arial Narrow"/>
              </a:defRPr>
            </a:pPr>
            <a:endParaRPr/>
          </a:p>
          <a:p>
            <a:pPr marL="228600" indent="-228600" defTabSz="457200">
              <a:buSzPct val="100000"/>
              <a:buChar char="•"/>
              <a:defRPr sz="2000">
                <a:uFill>
                  <a:solidFill>
                    <a:srgbClr val="000000"/>
                  </a:solidFill>
                </a:uFill>
                <a:latin typeface="Arial Narrow"/>
                <a:ea typeface="Arial Narrow"/>
                <a:cs typeface="Arial Narrow"/>
                <a:sym typeface="Arial Narrow"/>
              </a:defRPr>
            </a:pPr>
            <a:r>
              <a:t>To make sure </a:t>
            </a:r>
            <a:r>
              <a:rPr b="1"/>
              <a:t>Headteachers </a:t>
            </a:r>
            <a:r>
              <a:t>are supported in their role of leading the full opening of their settings.</a:t>
            </a:r>
          </a:p>
        </p:txBody>
      </p:sp>
      <p:pic>
        <p:nvPicPr>
          <p:cNvPr id="394" name="Picture 1" descr="Picture 1"/>
          <p:cNvPicPr>
            <a:picLocks noChangeAspect="1"/>
          </p:cNvPicPr>
          <p:nvPr/>
        </p:nvPicPr>
        <p:blipFill>
          <a:blip r:embed="rId2"/>
          <a:stretch>
            <a:fillRect/>
          </a:stretch>
        </p:blipFill>
        <p:spPr>
          <a:xfrm>
            <a:off x="563467" y="254042"/>
            <a:ext cx="1335141" cy="1329044"/>
          </a:xfrm>
          <a:prstGeom prst="rect">
            <a:avLst/>
          </a:prstGeom>
          <a:ln w="12700">
            <a:miter lim="400000"/>
          </a:ln>
        </p:spPr>
      </p:pic>
      <p:pic>
        <p:nvPicPr>
          <p:cNvPr id="395" name="Picture 2" descr="Picture 2"/>
          <p:cNvPicPr>
            <a:picLocks noChangeAspect="1"/>
          </p:cNvPicPr>
          <p:nvPr/>
        </p:nvPicPr>
        <p:blipFill>
          <a:blip r:embed="rId3"/>
          <a:stretch>
            <a:fillRect/>
          </a:stretch>
        </p:blipFill>
        <p:spPr>
          <a:xfrm>
            <a:off x="9789434" y="286500"/>
            <a:ext cx="2133787" cy="1261985"/>
          </a:xfrm>
          <a:prstGeom prst="rect">
            <a:avLst/>
          </a:prstGeom>
          <a:ln w="12700">
            <a:miter lim="400000"/>
          </a:ln>
        </p:spPr>
      </p:pic>
      <p:sp>
        <p:nvSpPr>
          <p:cNvPr id="396" name="Rectangle 11"/>
          <p:cNvSpPr txBox="1"/>
          <p:nvPr/>
        </p:nvSpPr>
        <p:spPr>
          <a:xfrm>
            <a:off x="2485821" y="266905"/>
            <a:ext cx="722035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2400">
                <a:latin typeface="+mj-lt"/>
                <a:ea typeface="+mj-ea"/>
                <a:cs typeface="+mj-cs"/>
                <a:sym typeface="Helvetica"/>
              </a:defRPr>
            </a:pPr>
            <a:r>
              <a:t>#SouthGlosConnect… Reconnecting, resilience and </a:t>
            </a:r>
          </a:p>
          <a:p>
            <a:pPr algn="ctr">
              <a:defRPr sz="2400">
                <a:latin typeface="+mj-lt"/>
                <a:ea typeface="+mj-ea"/>
                <a:cs typeface="+mj-cs"/>
                <a:sym typeface="Helvetica"/>
              </a:defRPr>
            </a:pPr>
            <a:r>
              <a:t>recovery in our school communities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Rectangle 9"/>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defTabSz="457200">
              <a:defRPr>
                <a:solidFill>
                  <a:srgbClr val="FFFFFF"/>
                </a:solidFill>
                <a:latin typeface="Trebuchet MS"/>
                <a:ea typeface="Trebuchet MS"/>
                <a:cs typeface="Trebuchet MS"/>
                <a:sym typeface="Trebuchet MS"/>
              </a:defRPr>
            </a:pPr>
            <a:endParaRPr/>
          </a:p>
        </p:txBody>
      </p:sp>
      <p:sp>
        <p:nvSpPr>
          <p:cNvPr id="399" name="Rectangle 11"/>
          <p:cNvSpPr/>
          <p:nvPr/>
        </p:nvSpPr>
        <p:spPr>
          <a:xfrm>
            <a:off x="-1" y="-3"/>
            <a:ext cx="4660128" cy="6858001"/>
          </a:xfrm>
          <a:prstGeom prst="rect">
            <a:avLst/>
          </a:prstGeom>
          <a:gradFill>
            <a:gsLst>
              <a:gs pos="0">
                <a:srgbClr val="499CE7"/>
              </a:gs>
              <a:gs pos="100000">
                <a:schemeClr val="accent5">
                  <a:hueOff val="329330"/>
                  <a:satOff val="40776"/>
                  <a:lumOff val="24655"/>
                </a:schemeClr>
              </a:gs>
            </a:gsLst>
            <a:lin ang="16200000"/>
          </a:gradFill>
          <a:ln>
            <a:solidFill>
              <a:srgbClr val="5698D3"/>
            </a:solidFill>
          </a:ln>
        </p:spPr>
        <p:txBody>
          <a:bodyPr lIns="45718" tIns="45718" rIns="45718" bIns="45718"/>
          <a:lstStyle/>
          <a:p>
            <a:pPr>
              <a:defRPr>
                <a:solidFill>
                  <a:srgbClr val="FFFFFF"/>
                </a:solidFill>
              </a:defRPr>
            </a:pPr>
            <a:endParaRPr/>
          </a:p>
        </p:txBody>
      </p:sp>
      <p:sp>
        <p:nvSpPr>
          <p:cNvPr id="400" name="Title 1"/>
          <p:cNvSpPr txBox="1">
            <a:spLocks noGrp="1"/>
          </p:cNvSpPr>
          <p:nvPr>
            <p:ph type="title"/>
          </p:nvPr>
        </p:nvSpPr>
        <p:spPr>
          <a:xfrm>
            <a:off x="-1" y="67731"/>
            <a:ext cx="4660128" cy="1375612"/>
          </a:xfrm>
          <a:prstGeom prst="rect">
            <a:avLst/>
          </a:prstGeom>
        </p:spPr>
        <p:txBody>
          <a:bodyPr anchor="ctr"/>
          <a:lstStyle/>
          <a:p>
            <a:pPr algn="ctr">
              <a:defRPr>
                <a:solidFill>
                  <a:srgbClr val="000000"/>
                </a:solidFill>
                <a:latin typeface="Arial Narrow"/>
                <a:ea typeface="Arial Narrow"/>
                <a:cs typeface="Arial Narrow"/>
                <a:sym typeface="Arial Narrow"/>
              </a:defRPr>
            </a:pPr>
            <a:r>
              <a:t>Podcasts</a:t>
            </a:r>
          </a:p>
          <a:p>
            <a:pPr algn="ctr">
              <a:defRPr>
                <a:solidFill>
                  <a:srgbClr val="000000"/>
                </a:solidFill>
                <a:latin typeface="Arial Narrow"/>
                <a:ea typeface="Arial Narrow"/>
                <a:cs typeface="Arial Narrow"/>
                <a:sym typeface="Arial Narrow"/>
              </a:defRPr>
            </a:pPr>
            <a:r>
              <a:t>Professor Barry Carpenter</a:t>
            </a:r>
          </a:p>
        </p:txBody>
      </p:sp>
      <p:sp>
        <p:nvSpPr>
          <p:cNvPr id="401" name="Content Placeholder 2"/>
          <p:cNvSpPr txBox="1">
            <a:spLocks noGrp="1"/>
          </p:cNvSpPr>
          <p:nvPr>
            <p:ph type="body" sz="half" idx="1"/>
          </p:nvPr>
        </p:nvSpPr>
        <p:spPr>
          <a:xfrm>
            <a:off x="82311" y="1669523"/>
            <a:ext cx="4495504" cy="4675386"/>
          </a:xfrm>
          <a:prstGeom prst="rect">
            <a:avLst/>
          </a:prstGeom>
        </p:spPr>
        <p:txBody>
          <a:bodyPr/>
          <a:lstStyle/>
          <a:p>
            <a:pPr marL="0" indent="0" defTabSz="443483">
              <a:lnSpc>
                <a:spcPct val="90000"/>
              </a:lnSpc>
              <a:spcBef>
                <a:spcPts val="900"/>
              </a:spcBef>
              <a:buSzTx/>
              <a:buNone/>
              <a:defRPr sz="2200" b="1" u="sng">
                <a:solidFill>
                  <a:srgbClr val="0000FF"/>
                </a:solidFill>
                <a:uFill>
                  <a:solidFill>
                    <a:srgbClr val="0000FF"/>
                  </a:solidFill>
                </a:uFill>
                <a:latin typeface="Arial Narrow"/>
                <a:ea typeface="Arial Narrow"/>
                <a:cs typeface="Arial Narrow"/>
                <a:sym typeface="Arial Narrow"/>
              </a:defRPr>
            </a:pPr>
            <a:r>
              <a:rPr>
                <a:hlinkClick r:id="rId2"/>
              </a:rPr>
              <a:t>Episode 1</a:t>
            </a:r>
            <a:r>
              <a:rPr>
                <a:solidFill>
                  <a:srgbClr val="000000"/>
                </a:solidFill>
                <a:uFillTx/>
              </a:rPr>
              <a:t> Loss and Life for our children and schools post pandemic</a:t>
            </a:r>
            <a:r>
              <a:rPr b="0">
                <a:solidFill>
                  <a:srgbClr val="000000"/>
                </a:solidFill>
                <a:uFillTx/>
              </a:rPr>
              <a:t> </a:t>
            </a:r>
            <a:endParaRPr>
              <a:solidFill>
                <a:srgbClr val="000000"/>
              </a:solidFill>
              <a:uFill>
                <a:solidFill>
                  <a:srgbClr val="99CA3C"/>
                </a:solidFill>
              </a:uFill>
            </a:endParaRPr>
          </a:p>
          <a:p>
            <a:pPr marL="0" indent="0" defTabSz="443483">
              <a:lnSpc>
                <a:spcPct val="90000"/>
              </a:lnSpc>
              <a:spcBef>
                <a:spcPts val="900"/>
              </a:spcBef>
              <a:buSzTx/>
              <a:buNone/>
              <a:defRPr sz="2200" u="sng">
                <a:solidFill>
                  <a:srgbClr val="0000FF"/>
                </a:solidFill>
                <a:uFill>
                  <a:solidFill>
                    <a:srgbClr val="0000FF"/>
                  </a:solidFill>
                </a:uFill>
                <a:latin typeface="Arial Narrow"/>
                <a:ea typeface="Arial Narrow"/>
                <a:cs typeface="Arial Narrow"/>
                <a:sym typeface="Arial Narrow"/>
              </a:defRPr>
            </a:pPr>
            <a:r>
              <a:rPr>
                <a:hlinkClick r:id="rId2"/>
              </a:rPr>
              <a:t>https://www.evidenceforlearning.net/recoverycurriculum/</a:t>
            </a:r>
            <a:endParaRPr>
              <a:solidFill>
                <a:srgbClr val="000000"/>
              </a:solidFill>
              <a:uFill>
                <a:solidFill>
                  <a:srgbClr val="99CA3C"/>
                </a:solidFill>
              </a:uFill>
            </a:endParaRPr>
          </a:p>
          <a:p>
            <a:pPr marL="0" indent="0" defTabSz="443483">
              <a:lnSpc>
                <a:spcPct val="90000"/>
              </a:lnSpc>
              <a:spcBef>
                <a:spcPts val="900"/>
              </a:spcBef>
              <a:buSzTx/>
              <a:buNone/>
              <a:defRPr sz="2200" u="sng">
                <a:solidFill>
                  <a:srgbClr val="000000"/>
                </a:solidFill>
                <a:uFill>
                  <a:solidFill>
                    <a:srgbClr val="99CA3C"/>
                  </a:solidFill>
                </a:uFill>
                <a:latin typeface="Arial Narrow"/>
                <a:ea typeface="Arial Narrow"/>
                <a:cs typeface="Arial Narrow"/>
                <a:sym typeface="Arial Narrow"/>
              </a:defRPr>
            </a:pPr>
            <a:endParaRPr>
              <a:solidFill>
                <a:srgbClr val="000000"/>
              </a:solidFill>
              <a:uFill>
                <a:solidFill>
                  <a:srgbClr val="99CA3C"/>
                </a:solidFill>
              </a:uFill>
            </a:endParaRPr>
          </a:p>
          <a:p>
            <a:pPr marL="0" indent="0" defTabSz="443483">
              <a:lnSpc>
                <a:spcPct val="90000"/>
              </a:lnSpc>
              <a:spcBef>
                <a:spcPts val="900"/>
              </a:spcBef>
              <a:buSzTx/>
              <a:buNone/>
              <a:defRPr sz="2200" u="sng">
                <a:solidFill>
                  <a:srgbClr val="000000"/>
                </a:solidFill>
                <a:uFill>
                  <a:solidFill>
                    <a:srgbClr val="99CA3C"/>
                  </a:solidFill>
                </a:uFill>
                <a:latin typeface="Arial Narrow"/>
                <a:ea typeface="Arial Narrow"/>
                <a:cs typeface="Arial Narrow"/>
                <a:sym typeface="Arial Narrow"/>
              </a:defRPr>
            </a:pPr>
            <a:endParaRPr>
              <a:solidFill>
                <a:srgbClr val="000000"/>
              </a:solidFill>
              <a:uFill>
                <a:solidFill>
                  <a:srgbClr val="99CA3C"/>
                </a:solidFill>
              </a:uFill>
            </a:endParaRPr>
          </a:p>
          <a:p>
            <a:pPr marL="0" indent="0" defTabSz="443483">
              <a:lnSpc>
                <a:spcPct val="90000"/>
              </a:lnSpc>
              <a:spcBef>
                <a:spcPts val="900"/>
              </a:spcBef>
              <a:buSzTx/>
              <a:buNone/>
              <a:defRPr sz="2200" b="1" u="sng">
                <a:solidFill>
                  <a:srgbClr val="000000"/>
                </a:solidFill>
                <a:latin typeface="Arial Narrow"/>
                <a:ea typeface="Arial Narrow"/>
                <a:cs typeface="Arial Narrow"/>
                <a:sym typeface="Arial Narrow"/>
              </a:defRPr>
            </a:pPr>
            <a:r>
              <a:t>Episode 2 </a:t>
            </a:r>
            <a:r>
              <a:rPr b="0"/>
              <a:t>The Recovery Curriculum</a:t>
            </a:r>
          </a:p>
          <a:p>
            <a:pPr marL="0" indent="0" defTabSz="443483">
              <a:lnSpc>
                <a:spcPct val="90000"/>
              </a:lnSpc>
              <a:spcBef>
                <a:spcPts val="900"/>
              </a:spcBef>
              <a:buSzTx/>
              <a:buNone/>
              <a:defRPr sz="2200" u="sng">
                <a:solidFill>
                  <a:srgbClr val="0000FF"/>
                </a:solidFill>
                <a:uFill>
                  <a:solidFill>
                    <a:srgbClr val="0000FF"/>
                  </a:solidFill>
                </a:uFill>
                <a:latin typeface="Arial Narrow"/>
                <a:ea typeface="Arial Narrow"/>
                <a:cs typeface="Arial Narrow"/>
                <a:sym typeface="Arial Narrow"/>
              </a:defRPr>
            </a:pPr>
            <a:r>
              <a:rPr>
                <a:hlinkClick r:id="rId3"/>
              </a:rPr>
              <a:t>https://www.evidenceforlearning.net/2020/05/28/learningshared-episode2-recoverycurriculum-2/?fbclid=IwAR1lwD7QzR_H6Pkfp-csgEVQKhmgLXGFhWMTRlu0eTauku5VVfRd6lQhyOk</a:t>
            </a:r>
          </a:p>
        </p:txBody>
      </p:sp>
      <p:pic>
        <p:nvPicPr>
          <p:cNvPr id="402" name="Picture 4" descr="Picture 4"/>
          <p:cNvPicPr>
            <a:picLocks noChangeAspect="1"/>
          </p:cNvPicPr>
          <p:nvPr/>
        </p:nvPicPr>
        <p:blipFill>
          <a:blip r:embed="rId4"/>
          <a:stretch>
            <a:fillRect/>
          </a:stretch>
        </p:blipFill>
        <p:spPr>
          <a:xfrm>
            <a:off x="4686586" y="1347971"/>
            <a:ext cx="3005096" cy="4162058"/>
          </a:xfrm>
          <a:prstGeom prst="rect">
            <a:avLst/>
          </a:prstGeom>
          <a:ln w="12700">
            <a:miter lim="400000"/>
          </a:ln>
        </p:spPr>
      </p:pic>
      <p:sp>
        <p:nvSpPr>
          <p:cNvPr id="403" name="Rectangle 3"/>
          <p:cNvSpPr txBox="1"/>
          <p:nvPr/>
        </p:nvSpPr>
        <p:spPr>
          <a:xfrm>
            <a:off x="7800451" y="314113"/>
            <a:ext cx="4368007" cy="531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defTabSz="457200">
              <a:spcBef>
                <a:spcPts val="600"/>
              </a:spcBef>
              <a:defRPr sz="2400">
                <a:solidFill>
                  <a:srgbClr val="333333"/>
                </a:solidFill>
                <a:latin typeface="Arial Narrow"/>
                <a:ea typeface="Arial Narrow"/>
                <a:cs typeface="Arial Narrow"/>
                <a:sym typeface="Arial Narrow"/>
              </a:defRPr>
            </a:pPr>
            <a:r>
              <a:t>Barry Carpenter was recently appointed to the UK’s first Professorship in Mental Health in Education, at Oxford Brookes University. He is Honorary Professor at universities in the Ireland, Germany and Australia. He has been a Fellow of the University of Oxford.</a:t>
            </a:r>
          </a:p>
          <a:p>
            <a:pPr algn="ctr" defTabSz="457200">
              <a:spcBef>
                <a:spcPts val="600"/>
              </a:spcBef>
              <a:defRPr sz="2400">
                <a:solidFill>
                  <a:srgbClr val="333333"/>
                </a:solidFill>
                <a:latin typeface="Arial Narrow"/>
                <a:ea typeface="Arial Narrow"/>
                <a:cs typeface="Arial Narrow"/>
                <a:sym typeface="Arial Narrow"/>
              </a:defRPr>
            </a:pPr>
            <a:r>
              <a:t>He has been awarded an OBE and CBE by the Queen for services to children with Special Needs. In 2017 he was entered into “Who’s Who” in acknowledgement of his national and international contribution to the field of Special Education.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Title 1"/>
          <p:cNvSpPr txBox="1">
            <a:spLocks noGrp="1"/>
          </p:cNvSpPr>
          <p:nvPr>
            <p:ph type="title"/>
          </p:nvPr>
        </p:nvSpPr>
        <p:spPr>
          <a:xfrm>
            <a:off x="185176" y="190867"/>
            <a:ext cx="11730926" cy="797176"/>
          </a:xfrm>
          <a:prstGeom prst="rect">
            <a:avLst/>
          </a:prstGeom>
        </p:spPr>
        <p:txBody>
          <a:bodyPr/>
          <a:lstStyle/>
          <a:p>
            <a:pPr algn="ctr" defTabSz="315468">
              <a:defRPr sz="2100">
                <a:solidFill>
                  <a:srgbClr val="000000"/>
                </a:solidFill>
                <a:latin typeface="Arial Narrow"/>
                <a:ea typeface="Arial Narrow"/>
                <a:cs typeface="Arial Narrow"/>
                <a:sym typeface="Arial Narrow"/>
              </a:defRPr>
            </a:pPr>
            <a:r>
              <a:t>The underpinning Levers for our South Gloucestershire Local Authority</a:t>
            </a:r>
            <a:r>
              <a:rPr b="1"/>
              <a:t> </a:t>
            </a:r>
            <a:r>
              <a:t>Approach;</a:t>
            </a:r>
          </a:p>
          <a:p>
            <a:pPr algn="ctr" defTabSz="315468">
              <a:defRPr sz="2100">
                <a:solidFill>
                  <a:srgbClr val="000000"/>
                </a:solidFill>
                <a:latin typeface="Arial Narrow"/>
                <a:ea typeface="Arial Narrow"/>
                <a:cs typeface="Arial Narrow"/>
                <a:sym typeface="Arial Narrow"/>
              </a:defRPr>
            </a:pPr>
            <a:r>
              <a:t> Reconnection to Reparation, Recovery and Resilience</a:t>
            </a:r>
          </a:p>
        </p:txBody>
      </p:sp>
      <p:sp>
        <p:nvSpPr>
          <p:cNvPr id="406" name="Content Placeholder 2"/>
          <p:cNvSpPr txBox="1">
            <a:spLocks noGrp="1"/>
          </p:cNvSpPr>
          <p:nvPr>
            <p:ph type="body" idx="1"/>
          </p:nvPr>
        </p:nvSpPr>
        <p:spPr>
          <a:xfrm>
            <a:off x="321316" y="1150641"/>
            <a:ext cx="11549368" cy="5770491"/>
          </a:xfrm>
          <a:prstGeom prst="rect">
            <a:avLst/>
          </a:prstGeom>
        </p:spPr>
        <p:txBody>
          <a:bodyPr/>
          <a:lstStyle/>
          <a:p>
            <a:pPr marL="0" indent="0" defTabSz="338326">
              <a:lnSpc>
                <a:spcPct val="80000"/>
              </a:lnSpc>
              <a:spcBef>
                <a:spcPts val="700"/>
              </a:spcBef>
              <a:buSzTx/>
              <a:buNone/>
              <a:defRPr b="1" u="sng">
                <a:latin typeface="Arial Narrow"/>
                <a:ea typeface="Arial Narrow"/>
                <a:cs typeface="Arial Narrow"/>
                <a:sym typeface="Arial Narrow"/>
              </a:defRPr>
            </a:pPr>
            <a:r>
              <a:t>Lever 1 – Relationships</a:t>
            </a:r>
          </a:p>
          <a:p>
            <a:pPr marL="253745" indent="-253745" defTabSz="338326">
              <a:lnSpc>
                <a:spcPct val="80000"/>
              </a:lnSpc>
              <a:spcBef>
                <a:spcPts val="700"/>
              </a:spcBef>
              <a:buClr>
                <a:srgbClr val="000000"/>
              </a:buClr>
              <a:buFontTx/>
              <a:buChar char="•"/>
              <a:defRPr i="1">
                <a:latin typeface="Arial Narrow"/>
                <a:ea typeface="Arial Narrow"/>
                <a:cs typeface="Arial Narrow"/>
                <a:sym typeface="Arial Narrow"/>
              </a:defRPr>
            </a:pPr>
            <a:r>
              <a:t>Our students won’t all return joyfully. Relationships that were thriving are going to have to be nurtured and restored. We need to PLAN for this to happen. Reach out to the students and greet them – cushion the discomfort of returning.</a:t>
            </a:r>
          </a:p>
          <a:p>
            <a:pPr marL="253745" indent="-253745" defTabSz="338326">
              <a:lnSpc>
                <a:spcPct val="80000"/>
              </a:lnSpc>
              <a:spcBef>
                <a:spcPts val="700"/>
              </a:spcBef>
              <a:buClr>
                <a:srgbClr val="000000"/>
              </a:buClr>
              <a:buFontTx/>
              <a:buChar char="•"/>
              <a:defRPr i="1">
                <a:latin typeface="Arial Narrow"/>
                <a:ea typeface="Arial Narrow"/>
                <a:cs typeface="Arial Narrow"/>
                <a:sym typeface="Arial Narrow"/>
              </a:defRPr>
            </a:pPr>
            <a:endParaRPr/>
          </a:p>
          <a:p>
            <a:pPr marL="0" indent="0" defTabSz="338326">
              <a:lnSpc>
                <a:spcPct val="80000"/>
              </a:lnSpc>
              <a:spcBef>
                <a:spcPts val="700"/>
              </a:spcBef>
              <a:buSzTx/>
              <a:buNone/>
              <a:defRPr b="1" u="sng">
                <a:latin typeface="Arial Narrow"/>
                <a:ea typeface="Arial Narrow"/>
                <a:cs typeface="Arial Narrow"/>
                <a:sym typeface="Arial Narrow"/>
              </a:defRPr>
            </a:pPr>
            <a:r>
              <a:t>Lever 2 – Community</a:t>
            </a:r>
          </a:p>
          <a:p>
            <a:pPr marL="253745" indent="-253745" defTabSz="338326">
              <a:lnSpc>
                <a:spcPct val="80000"/>
              </a:lnSpc>
              <a:spcBef>
                <a:spcPts val="700"/>
              </a:spcBef>
              <a:buClr>
                <a:srgbClr val="000000"/>
              </a:buClr>
              <a:buFontTx/>
              <a:buChar char="•"/>
              <a:defRPr i="1">
                <a:latin typeface="Arial Narrow"/>
                <a:ea typeface="Arial Narrow"/>
                <a:cs typeface="Arial Narrow"/>
                <a:sym typeface="Arial Narrow"/>
              </a:defRPr>
            </a:pPr>
            <a:r>
              <a:t>Curriculum will have to be based around the community for a long time. We need to listen to what has happened in this time, understand the needs of our community and engage them in the transitioning of learning back into school.</a:t>
            </a:r>
          </a:p>
          <a:p>
            <a:pPr marL="253745" indent="-253745" defTabSz="338326">
              <a:lnSpc>
                <a:spcPct val="80000"/>
              </a:lnSpc>
              <a:spcBef>
                <a:spcPts val="700"/>
              </a:spcBef>
              <a:buClr>
                <a:srgbClr val="000000"/>
              </a:buClr>
              <a:buFontTx/>
              <a:buChar char="•"/>
              <a:defRPr i="1">
                <a:latin typeface="Arial Narrow"/>
                <a:ea typeface="Arial Narrow"/>
                <a:cs typeface="Arial Narrow"/>
                <a:sym typeface="Arial Narrow"/>
              </a:defRPr>
            </a:pPr>
            <a:endParaRPr/>
          </a:p>
          <a:p>
            <a:pPr marL="0" indent="0" defTabSz="338326">
              <a:lnSpc>
                <a:spcPct val="80000"/>
              </a:lnSpc>
              <a:spcBef>
                <a:spcPts val="700"/>
              </a:spcBef>
              <a:buSzTx/>
              <a:buNone/>
              <a:defRPr b="1" u="sng">
                <a:latin typeface="Arial Narrow"/>
                <a:ea typeface="Arial Narrow"/>
                <a:cs typeface="Arial Narrow"/>
                <a:sym typeface="Arial Narrow"/>
              </a:defRPr>
            </a:pPr>
            <a:r>
              <a:t>Lever 3 – Transparent curriculum</a:t>
            </a:r>
          </a:p>
          <a:p>
            <a:pPr marL="253745" indent="-253745" defTabSz="338326">
              <a:lnSpc>
                <a:spcPct val="80000"/>
              </a:lnSpc>
              <a:spcBef>
                <a:spcPts val="700"/>
              </a:spcBef>
              <a:buClr>
                <a:srgbClr val="000000"/>
              </a:buClr>
              <a:buFontTx/>
              <a:buChar char="•"/>
              <a:defRPr i="1">
                <a:latin typeface="Arial Narrow"/>
                <a:ea typeface="Arial Narrow"/>
                <a:cs typeface="Arial Narrow"/>
                <a:sym typeface="Arial Narrow"/>
              </a:defRPr>
            </a:pPr>
            <a:r>
              <a:t>Students will feel like they have lost time in learning and we must show them how we are addressing these gaps, consulting and co-constructing with our students to heal this sense of loss.</a:t>
            </a:r>
          </a:p>
          <a:p>
            <a:pPr marL="253745" indent="-253745" defTabSz="338326">
              <a:lnSpc>
                <a:spcPct val="80000"/>
              </a:lnSpc>
              <a:spcBef>
                <a:spcPts val="700"/>
              </a:spcBef>
              <a:buClr>
                <a:srgbClr val="000000"/>
              </a:buClr>
              <a:buFontTx/>
              <a:buChar char="•"/>
              <a:defRPr i="1">
                <a:latin typeface="Arial Narrow"/>
                <a:ea typeface="Arial Narrow"/>
                <a:cs typeface="Arial Narrow"/>
                <a:sym typeface="Arial Narrow"/>
              </a:defRPr>
            </a:pPr>
            <a:endParaRPr/>
          </a:p>
          <a:p>
            <a:pPr marL="0" indent="0" defTabSz="338326">
              <a:lnSpc>
                <a:spcPct val="80000"/>
              </a:lnSpc>
              <a:spcBef>
                <a:spcPts val="700"/>
              </a:spcBef>
              <a:buSzTx/>
              <a:buNone/>
              <a:defRPr b="1" u="sng">
                <a:latin typeface="Arial Narrow"/>
                <a:ea typeface="Arial Narrow"/>
                <a:cs typeface="Arial Narrow"/>
                <a:sym typeface="Arial Narrow"/>
              </a:defRPr>
            </a:pPr>
            <a:r>
              <a:t>Lever 4 – Metacognition</a:t>
            </a:r>
          </a:p>
          <a:p>
            <a:pPr marL="253745" indent="-253745" defTabSz="338326">
              <a:lnSpc>
                <a:spcPct val="80000"/>
              </a:lnSpc>
              <a:spcBef>
                <a:spcPts val="700"/>
              </a:spcBef>
              <a:buClr>
                <a:srgbClr val="000000"/>
              </a:buClr>
              <a:buFontTx/>
              <a:buChar char="•"/>
              <a:defRPr i="1">
                <a:latin typeface="Arial Narrow"/>
                <a:ea typeface="Arial Narrow"/>
                <a:cs typeface="Arial Narrow"/>
                <a:sym typeface="Arial Narrow"/>
              </a:defRPr>
            </a:pPr>
            <a:r>
              <a:t>In different environments our children will have been learning in different ways. We need to make the skills for learning in a school environment explicit to our students and reskill and rebuild their confidence as learners.</a:t>
            </a:r>
          </a:p>
          <a:p>
            <a:pPr marL="253745" indent="-253745" defTabSz="338326">
              <a:lnSpc>
                <a:spcPct val="80000"/>
              </a:lnSpc>
              <a:spcBef>
                <a:spcPts val="700"/>
              </a:spcBef>
              <a:buClr>
                <a:srgbClr val="000000"/>
              </a:buClr>
              <a:buFontTx/>
              <a:buChar char="•"/>
              <a:defRPr i="1">
                <a:latin typeface="Arial Narrow"/>
                <a:ea typeface="Arial Narrow"/>
                <a:cs typeface="Arial Narrow"/>
                <a:sym typeface="Arial Narrow"/>
              </a:defRPr>
            </a:pPr>
            <a:endParaRPr/>
          </a:p>
          <a:p>
            <a:pPr marL="0" indent="0" defTabSz="338326">
              <a:lnSpc>
                <a:spcPct val="80000"/>
              </a:lnSpc>
              <a:spcBef>
                <a:spcPts val="700"/>
              </a:spcBef>
              <a:buSzTx/>
              <a:buNone/>
              <a:defRPr b="1" u="sng">
                <a:latin typeface="Arial Narrow"/>
                <a:ea typeface="Arial Narrow"/>
                <a:cs typeface="Arial Narrow"/>
                <a:sym typeface="Arial Narrow"/>
              </a:defRPr>
            </a:pPr>
            <a:r>
              <a:t>Lever 5 – Space</a:t>
            </a:r>
          </a:p>
          <a:p>
            <a:pPr marL="253745" indent="-253745" defTabSz="338326">
              <a:lnSpc>
                <a:spcPct val="80000"/>
              </a:lnSpc>
              <a:spcBef>
                <a:spcPts val="700"/>
              </a:spcBef>
              <a:buClr>
                <a:srgbClr val="000000"/>
              </a:buClr>
              <a:buFontTx/>
              <a:buChar char="•"/>
              <a:defRPr i="1">
                <a:latin typeface="Arial Narrow"/>
                <a:ea typeface="Arial Narrow"/>
                <a:cs typeface="Arial Narrow"/>
                <a:sym typeface="Arial Narrow"/>
              </a:defRPr>
            </a:pPr>
            <a:r>
              <a:t>To be, to rediscover and to find their voice on learning in this issue. It is only natural that we all work at an incredible pace to make sure this group of learners are not disadvantaged against their peers, </a:t>
            </a:r>
            <a:r>
              <a:rPr b="1"/>
              <a:t>providing opportunity </a:t>
            </a:r>
            <a:r>
              <a:t>and </a:t>
            </a:r>
            <a:r>
              <a:rPr b="1"/>
              <a:t>exploration</a:t>
            </a:r>
            <a:r>
              <a:t> alongside the </a:t>
            </a:r>
            <a:r>
              <a:rPr b="1"/>
              <a:t>intensity </a:t>
            </a:r>
            <a:r>
              <a:t>of our expectations.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Picture 1" descr="Picture 1"/>
          <p:cNvPicPr>
            <a:picLocks noChangeAspect="1"/>
          </p:cNvPicPr>
          <p:nvPr/>
        </p:nvPicPr>
        <p:blipFill>
          <a:blip r:embed="rId2"/>
          <a:stretch>
            <a:fillRect/>
          </a:stretch>
        </p:blipFill>
        <p:spPr>
          <a:xfrm>
            <a:off x="647464" y="127810"/>
            <a:ext cx="1335142" cy="1329044"/>
          </a:xfrm>
          <a:prstGeom prst="rect">
            <a:avLst/>
          </a:prstGeom>
          <a:ln w="12700">
            <a:miter lim="400000"/>
          </a:ln>
        </p:spPr>
      </p:pic>
      <p:sp>
        <p:nvSpPr>
          <p:cNvPr id="409" name="Rectangle 11"/>
          <p:cNvSpPr txBox="1"/>
          <p:nvPr/>
        </p:nvSpPr>
        <p:spPr>
          <a:xfrm>
            <a:off x="2485821" y="104542"/>
            <a:ext cx="722035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2400">
                <a:latin typeface="+mj-lt"/>
                <a:ea typeface="+mj-ea"/>
                <a:cs typeface="+mj-cs"/>
                <a:sym typeface="Helvetica"/>
              </a:defRPr>
            </a:pPr>
            <a:r>
              <a:t>#SouthGlosConnect… Reconnecting, resilience and </a:t>
            </a:r>
          </a:p>
          <a:p>
            <a:pPr algn="ctr">
              <a:defRPr sz="2400">
                <a:latin typeface="+mj-lt"/>
                <a:ea typeface="+mj-ea"/>
                <a:cs typeface="+mj-cs"/>
                <a:sym typeface="Helvetica"/>
              </a:defRPr>
            </a:pPr>
            <a:r>
              <a:t>recovery in our school communities</a:t>
            </a:r>
          </a:p>
        </p:txBody>
      </p:sp>
      <p:pic>
        <p:nvPicPr>
          <p:cNvPr id="410" name="Picture 2" descr="Picture 2"/>
          <p:cNvPicPr>
            <a:picLocks noChangeAspect="1"/>
          </p:cNvPicPr>
          <p:nvPr/>
        </p:nvPicPr>
        <p:blipFill>
          <a:blip r:embed="rId3"/>
          <a:stretch>
            <a:fillRect/>
          </a:stretch>
        </p:blipFill>
        <p:spPr>
          <a:xfrm>
            <a:off x="9789434" y="286500"/>
            <a:ext cx="2133787" cy="1261985"/>
          </a:xfrm>
          <a:prstGeom prst="rect">
            <a:avLst/>
          </a:prstGeom>
          <a:ln w="12700">
            <a:miter lim="400000"/>
          </a:ln>
        </p:spPr>
      </p:pic>
      <p:graphicFrame>
        <p:nvGraphicFramePr>
          <p:cNvPr id="411" name="Table"/>
          <p:cNvGraphicFramePr/>
          <p:nvPr/>
        </p:nvGraphicFramePr>
        <p:xfrm>
          <a:off x="503902" y="2300576"/>
          <a:ext cx="11196896" cy="9403692"/>
        </p:xfrm>
        <a:graphic>
          <a:graphicData uri="http://schemas.openxmlformats.org/drawingml/2006/table">
            <a:tbl>
              <a:tblPr bandRow="1">
                <a:tableStyleId>{4C3C2611-4C71-4FC5-86AE-919BDF0F9419}</a:tableStyleId>
              </a:tblPr>
              <a:tblGrid>
                <a:gridCol w="2801031">
                  <a:extLst>
                    <a:ext uri="{9D8B030D-6E8A-4147-A177-3AD203B41FA5}">
                      <a16:colId xmlns:a16="http://schemas.microsoft.com/office/drawing/2014/main" val="20000"/>
                    </a:ext>
                  </a:extLst>
                </a:gridCol>
                <a:gridCol w="2680477">
                  <a:extLst>
                    <a:ext uri="{9D8B030D-6E8A-4147-A177-3AD203B41FA5}">
                      <a16:colId xmlns:a16="http://schemas.microsoft.com/office/drawing/2014/main" val="20001"/>
                    </a:ext>
                  </a:extLst>
                </a:gridCol>
                <a:gridCol w="2584116">
                  <a:extLst>
                    <a:ext uri="{9D8B030D-6E8A-4147-A177-3AD203B41FA5}">
                      <a16:colId xmlns:a16="http://schemas.microsoft.com/office/drawing/2014/main" val="20002"/>
                    </a:ext>
                  </a:extLst>
                </a:gridCol>
                <a:gridCol w="3118569">
                  <a:extLst>
                    <a:ext uri="{9D8B030D-6E8A-4147-A177-3AD203B41FA5}">
                      <a16:colId xmlns:a16="http://schemas.microsoft.com/office/drawing/2014/main" val="20003"/>
                    </a:ext>
                  </a:extLst>
                </a:gridCol>
              </a:tblGrid>
              <a:tr h="523851">
                <a:tc>
                  <a:txBody>
                    <a:bodyPr/>
                    <a:lstStyle/>
                    <a:p>
                      <a:pPr algn="ctr">
                        <a:lnSpc>
                          <a:spcPct val="90000"/>
                        </a:lnSpc>
                        <a:spcBef>
                          <a:spcPts val="1000"/>
                        </a:spcBef>
                        <a:defRPr sz="1800"/>
                      </a:pPr>
                      <a:r>
                        <a:rPr>
                          <a:latin typeface="Arial Narrow"/>
                          <a:ea typeface="Arial Narrow"/>
                          <a:cs typeface="Arial Narrow"/>
                          <a:sym typeface="Arial Narrow"/>
                        </a:rPr>
                        <a:t>Lever</a:t>
                      </a:r>
                    </a:p>
                  </a:txBody>
                  <a:tcPr marL="0" marR="0" marT="0" marB="0" horzOverflow="overflow"/>
                </a:tc>
                <a:tc>
                  <a:txBody>
                    <a:bodyPr/>
                    <a:lstStyle/>
                    <a:p>
                      <a:pPr algn="ctr">
                        <a:lnSpc>
                          <a:spcPct val="90000"/>
                        </a:lnSpc>
                        <a:spcBef>
                          <a:spcPts val="1000"/>
                        </a:spcBef>
                        <a:defRPr sz="1800"/>
                      </a:pPr>
                      <a:r>
                        <a:rPr>
                          <a:latin typeface="Arial Narrow"/>
                          <a:ea typeface="Arial Narrow"/>
                          <a:cs typeface="Arial Narrow"/>
                          <a:sym typeface="Arial Narrow"/>
                        </a:rPr>
                        <a:t>Examples as to the how</a:t>
                      </a:r>
                    </a:p>
                  </a:txBody>
                  <a:tcPr marL="0" marR="0" marT="0" marB="0" horzOverflow="overflow"/>
                </a:tc>
                <a:tc>
                  <a:txBody>
                    <a:bodyPr/>
                    <a:lstStyle/>
                    <a:p>
                      <a:pPr algn="ctr">
                        <a:lnSpc>
                          <a:spcPct val="90000"/>
                        </a:lnSpc>
                        <a:spcBef>
                          <a:spcPts val="1000"/>
                        </a:spcBef>
                        <a:defRPr sz="1800"/>
                      </a:pPr>
                      <a:r>
                        <a:rPr>
                          <a:latin typeface="Arial Narrow"/>
                          <a:ea typeface="Arial Narrow"/>
                          <a:cs typeface="Arial Narrow"/>
                          <a:sym typeface="Arial Narrow"/>
                        </a:rPr>
                        <a:t>Purpose, the why</a:t>
                      </a:r>
                    </a:p>
                  </a:txBody>
                  <a:tcPr marL="0" marR="0" marT="0" marB="0" horzOverflow="overflow"/>
                </a:tc>
                <a:tc>
                  <a:txBody>
                    <a:bodyPr/>
                    <a:lstStyle/>
                    <a:p>
                      <a:pPr algn="ctr">
                        <a:lnSpc>
                          <a:spcPct val="90000"/>
                        </a:lnSpc>
                        <a:spcBef>
                          <a:spcPts val="1000"/>
                        </a:spcBef>
                        <a:defRPr sz="1800"/>
                      </a:pPr>
                      <a:r>
                        <a:rPr>
                          <a:latin typeface="Arial Narrow"/>
                          <a:ea typeface="Arial Narrow"/>
                          <a:cs typeface="Arial Narrow"/>
                          <a:sym typeface="Arial Narrow"/>
                        </a:rPr>
                        <a:t>Impact and evidence of success</a:t>
                      </a:r>
                    </a:p>
                  </a:txBody>
                  <a:tcPr marL="0" marR="0" marT="0" marB="0" horzOverflow="overflow"/>
                </a:tc>
                <a:extLst>
                  <a:ext uri="{0D108BD9-81ED-4DB2-BD59-A6C34878D82A}">
                    <a16:rowId xmlns:a16="http://schemas.microsoft.com/office/drawing/2014/main" val="10000"/>
                  </a:ext>
                </a:extLst>
              </a:tr>
              <a:tr h="789940">
                <a:tc>
                  <a:txBody>
                    <a:bodyPr/>
                    <a:lstStyle/>
                    <a:p>
                      <a:pPr algn="ctr">
                        <a:lnSpc>
                          <a:spcPct val="90000"/>
                        </a:lnSpc>
                        <a:spcBef>
                          <a:spcPts val="1000"/>
                        </a:spcBef>
                        <a:defRPr sz="1800"/>
                      </a:pPr>
                      <a:r>
                        <a:rPr sz="2000">
                          <a:latin typeface="Arial Narrow"/>
                          <a:ea typeface="Arial Narrow"/>
                          <a:cs typeface="Arial Narrow"/>
                          <a:sym typeface="Arial Narrow"/>
                        </a:rPr>
                        <a:t>Lever 1 
Rebuilding relationships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Greet each morning with a smile, a relaxed body language that shows the child that they matter and that you are genuinely pleased to see them.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This can be achieved through attuned, positive and purposeful over exaggerated interactions, that help our pupils feel that they are important.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Children will be happier to come into school, reduced levels of anxiety enabling them to re-engage with learning.
</a:t>
                      </a:r>
                    </a:p>
                  </a:txBody>
                  <a:tcPr marL="0" marR="0" marT="0" marB="0" horzOverflow="overflow"/>
                </a:tc>
                <a:extLst>
                  <a:ext uri="{0D108BD9-81ED-4DB2-BD59-A6C34878D82A}">
                    <a16:rowId xmlns:a16="http://schemas.microsoft.com/office/drawing/2014/main" val="10001"/>
                  </a:ext>
                </a:extLst>
              </a:tr>
              <a:tr h="789940">
                <a:tc>
                  <a:txBody>
                    <a:bodyPr/>
                    <a:lstStyle/>
                    <a:p>
                      <a:pPr algn="ctr">
                        <a:lnSpc>
                          <a:spcPct val="90000"/>
                        </a:lnSpc>
                        <a:spcBef>
                          <a:spcPts val="1000"/>
                        </a:spcBef>
                        <a:defRPr sz="1800"/>
                      </a:pPr>
                      <a:r>
                        <a:rPr sz="2000">
                          <a:latin typeface="Arial Narrow"/>
                          <a:ea typeface="Arial Narrow"/>
                          <a:cs typeface="Arial Narrow"/>
                          <a:sym typeface="Arial Narrow"/>
                        </a:rPr>
                        <a:t>Lever 2 
Re- establishing community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Assess children’s individual needs, allow them to share their experience of lockdown and the pandemic, this may be done through discussion, drawings, stories and other creative mediums that allow for exploration in a safe and supportive way. Acknowledge and validate their feelings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Children will have experienced lockdown very differently to one another, through creating an atmosphere of openness and honesty the children will begin to reconnect with their environments and redevelop their sense of belonging within the school community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Ensuring the pathway of support identifies the child’s needs at an individual level and appropriate provision is put in place. 
</a:t>
                      </a:r>
                    </a:p>
                  </a:txBody>
                  <a:tcPr marL="0" marR="0" marT="0" marB="0"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 name="Picture 1" descr="Picture 1"/>
          <p:cNvPicPr>
            <a:picLocks noChangeAspect="1"/>
          </p:cNvPicPr>
          <p:nvPr/>
        </p:nvPicPr>
        <p:blipFill>
          <a:blip r:embed="rId2"/>
          <a:stretch>
            <a:fillRect/>
          </a:stretch>
        </p:blipFill>
        <p:spPr>
          <a:xfrm>
            <a:off x="647464" y="127810"/>
            <a:ext cx="1335142" cy="1329044"/>
          </a:xfrm>
          <a:prstGeom prst="rect">
            <a:avLst/>
          </a:prstGeom>
          <a:ln w="12700">
            <a:miter lim="400000"/>
          </a:ln>
        </p:spPr>
      </p:pic>
      <p:sp>
        <p:nvSpPr>
          <p:cNvPr id="414" name="Rectangle 11"/>
          <p:cNvSpPr txBox="1"/>
          <p:nvPr/>
        </p:nvSpPr>
        <p:spPr>
          <a:xfrm>
            <a:off x="2485821" y="104542"/>
            <a:ext cx="722035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2400">
                <a:latin typeface="+mj-lt"/>
                <a:ea typeface="+mj-ea"/>
                <a:cs typeface="+mj-cs"/>
                <a:sym typeface="Helvetica"/>
              </a:defRPr>
            </a:pPr>
            <a:r>
              <a:t>#SouthGlosConnect… Reconnecting, resilience and </a:t>
            </a:r>
          </a:p>
          <a:p>
            <a:pPr algn="ctr">
              <a:defRPr sz="2400">
                <a:latin typeface="+mj-lt"/>
                <a:ea typeface="+mj-ea"/>
                <a:cs typeface="+mj-cs"/>
                <a:sym typeface="Helvetica"/>
              </a:defRPr>
            </a:pPr>
            <a:r>
              <a:t>recovery in our school communities</a:t>
            </a:r>
          </a:p>
        </p:txBody>
      </p:sp>
      <p:pic>
        <p:nvPicPr>
          <p:cNvPr id="415" name="Picture 2" descr="Picture 2"/>
          <p:cNvPicPr>
            <a:picLocks noChangeAspect="1"/>
          </p:cNvPicPr>
          <p:nvPr/>
        </p:nvPicPr>
        <p:blipFill>
          <a:blip r:embed="rId3"/>
          <a:stretch>
            <a:fillRect/>
          </a:stretch>
        </p:blipFill>
        <p:spPr>
          <a:xfrm>
            <a:off x="9789434" y="286500"/>
            <a:ext cx="2133787" cy="1261985"/>
          </a:xfrm>
          <a:prstGeom prst="rect">
            <a:avLst/>
          </a:prstGeom>
          <a:ln w="12700">
            <a:miter lim="400000"/>
          </a:ln>
        </p:spPr>
      </p:pic>
      <p:graphicFrame>
        <p:nvGraphicFramePr>
          <p:cNvPr id="416" name="Table"/>
          <p:cNvGraphicFramePr/>
          <p:nvPr/>
        </p:nvGraphicFramePr>
        <p:xfrm>
          <a:off x="302382" y="1624605"/>
          <a:ext cx="11691430" cy="5137612"/>
        </p:xfrm>
        <a:graphic>
          <a:graphicData uri="http://schemas.openxmlformats.org/drawingml/2006/table">
            <a:tbl>
              <a:tblPr bandRow="1">
                <a:tableStyleId>{4C3C2611-4C71-4FC5-86AE-919BDF0F9419}</a:tableStyleId>
              </a:tblPr>
              <a:tblGrid>
                <a:gridCol w="2924885">
                  <a:extLst>
                    <a:ext uri="{9D8B030D-6E8A-4147-A177-3AD203B41FA5}">
                      <a16:colId xmlns:a16="http://schemas.microsoft.com/office/drawing/2014/main" val="20000"/>
                    </a:ext>
                  </a:extLst>
                </a:gridCol>
                <a:gridCol w="2799000">
                  <a:extLst>
                    <a:ext uri="{9D8B030D-6E8A-4147-A177-3AD203B41FA5}">
                      <a16:colId xmlns:a16="http://schemas.microsoft.com/office/drawing/2014/main" val="20001"/>
                    </a:ext>
                  </a:extLst>
                </a:gridCol>
                <a:gridCol w="2698379">
                  <a:extLst>
                    <a:ext uri="{9D8B030D-6E8A-4147-A177-3AD203B41FA5}">
                      <a16:colId xmlns:a16="http://schemas.microsoft.com/office/drawing/2014/main" val="20002"/>
                    </a:ext>
                  </a:extLst>
                </a:gridCol>
                <a:gridCol w="3256464">
                  <a:extLst>
                    <a:ext uri="{9D8B030D-6E8A-4147-A177-3AD203B41FA5}">
                      <a16:colId xmlns:a16="http://schemas.microsoft.com/office/drawing/2014/main" val="20003"/>
                    </a:ext>
                  </a:extLst>
                </a:gridCol>
              </a:tblGrid>
              <a:tr h="349244">
                <a:tc>
                  <a:txBody>
                    <a:bodyPr/>
                    <a:lstStyle/>
                    <a:p>
                      <a:pPr algn="ctr">
                        <a:lnSpc>
                          <a:spcPct val="90000"/>
                        </a:lnSpc>
                        <a:spcBef>
                          <a:spcPts val="1000"/>
                        </a:spcBef>
                        <a:defRPr sz="1800"/>
                      </a:pPr>
                      <a:r>
                        <a:rPr>
                          <a:latin typeface="Arial Narrow"/>
                          <a:ea typeface="Arial Narrow"/>
                          <a:cs typeface="Arial Narrow"/>
                          <a:sym typeface="Arial Narrow"/>
                        </a:rPr>
                        <a:t>Lever</a:t>
                      </a:r>
                    </a:p>
                  </a:txBody>
                  <a:tcPr marL="0" marR="0" marT="0" marB="0" horzOverflow="overflow"/>
                </a:tc>
                <a:tc>
                  <a:txBody>
                    <a:bodyPr/>
                    <a:lstStyle/>
                    <a:p>
                      <a:pPr algn="ctr">
                        <a:lnSpc>
                          <a:spcPct val="90000"/>
                        </a:lnSpc>
                        <a:spcBef>
                          <a:spcPts val="1000"/>
                        </a:spcBef>
                        <a:defRPr sz="1800"/>
                      </a:pPr>
                      <a:r>
                        <a:rPr>
                          <a:latin typeface="Arial Narrow"/>
                          <a:ea typeface="Arial Narrow"/>
                          <a:cs typeface="Arial Narrow"/>
                          <a:sym typeface="Arial Narrow"/>
                        </a:rPr>
                        <a:t>Examples as to the how</a:t>
                      </a:r>
                    </a:p>
                  </a:txBody>
                  <a:tcPr marL="0" marR="0" marT="0" marB="0" horzOverflow="overflow"/>
                </a:tc>
                <a:tc>
                  <a:txBody>
                    <a:bodyPr/>
                    <a:lstStyle/>
                    <a:p>
                      <a:pPr algn="ctr">
                        <a:lnSpc>
                          <a:spcPct val="90000"/>
                        </a:lnSpc>
                        <a:spcBef>
                          <a:spcPts val="1000"/>
                        </a:spcBef>
                        <a:defRPr sz="1800"/>
                      </a:pPr>
                      <a:r>
                        <a:rPr>
                          <a:latin typeface="Arial Narrow"/>
                          <a:ea typeface="Arial Narrow"/>
                          <a:cs typeface="Arial Narrow"/>
                          <a:sym typeface="Arial Narrow"/>
                        </a:rPr>
                        <a:t>Purpose, the why</a:t>
                      </a:r>
                    </a:p>
                  </a:txBody>
                  <a:tcPr marL="0" marR="0" marT="0" marB="0" horzOverflow="overflow"/>
                </a:tc>
                <a:tc>
                  <a:txBody>
                    <a:bodyPr/>
                    <a:lstStyle/>
                    <a:p>
                      <a:pPr algn="ctr">
                        <a:lnSpc>
                          <a:spcPct val="90000"/>
                        </a:lnSpc>
                        <a:spcBef>
                          <a:spcPts val="1000"/>
                        </a:spcBef>
                        <a:defRPr sz="1800"/>
                      </a:pPr>
                      <a:r>
                        <a:rPr>
                          <a:latin typeface="Arial Narrow"/>
                          <a:ea typeface="Arial Narrow"/>
                          <a:cs typeface="Arial Narrow"/>
                          <a:sym typeface="Arial Narrow"/>
                        </a:rPr>
                        <a:t>Impact and evidence of success</a:t>
                      </a:r>
                    </a:p>
                  </a:txBody>
                  <a:tcPr marL="0" marR="0" marT="0" marB="0" horzOverflow="overflow"/>
                </a:tc>
                <a:extLst>
                  <a:ext uri="{0D108BD9-81ED-4DB2-BD59-A6C34878D82A}">
                    <a16:rowId xmlns:a16="http://schemas.microsoft.com/office/drawing/2014/main" val="10000"/>
                  </a:ext>
                </a:extLst>
              </a:tr>
              <a:tr h="789940">
                <a:tc>
                  <a:txBody>
                    <a:bodyPr/>
                    <a:lstStyle/>
                    <a:p>
                      <a:pPr algn="ctr">
                        <a:lnSpc>
                          <a:spcPct val="90000"/>
                        </a:lnSpc>
                        <a:spcBef>
                          <a:spcPts val="1000"/>
                        </a:spcBef>
                        <a:defRPr sz="1800"/>
                      </a:pPr>
                      <a:r>
                        <a:rPr sz="2000">
                          <a:latin typeface="Arial Narrow"/>
                          <a:ea typeface="Arial Narrow"/>
                          <a:cs typeface="Arial Narrow"/>
                          <a:sym typeface="Arial Narrow"/>
                        </a:rPr>
                        <a:t>Lever 3 
 Transparent curriculum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Being open and honest about the way in which the losses have affected us as adults will help children understand the internalising emotions that they too may have been carrying since school closed. Seek to understand what the children already know and help them to find the facts to questions like 
* why did school close so quickly? * why is school so different now? * when will I see my friends? * why am I allowed to return to school and some of my friends aren’t. Along with all of the questions that children want to share and discuss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Children will have heard a lot about the pandemic in the media and by overhearing discussions within the environment at home/shops etc. and some will be factual whilst others will be someone else’s interpretation of a situation. They may have heard about somebody dying or have had to deal with the death of a close family member/family friend. It is important that as adults we offer the children the real facts and use open and honest dialogue to help them to problem solve.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Children will be confident to share what they know and understand. 
They will use the relationships that they have with adults to support them. 
</a:t>
                      </a:r>
                    </a:p>
                  </a:txBody>
                  <a:tcPr marL="0" marR="0" marT="0" marB="0" horzOverflow="overflow"/>
                </a:tc>
                <a:extLst>
                  <a:ext uri="{0D108BD9-81ED-4DB2-BD59-A6C34878D82A}">
                    <a16:rowId xmlns:a16="http://schemas.microsoft.com/office/drawing/2014/main" val="10001"/>
                  </a:ext>
                </a:extLst>
              </a:tr>
              <a:tr h="2090887">
                <a:tc>
                  <a:txBody>
                    <a:bodyPr/>
                    <a:lstStyle/>
                    <a:p>
                      <a:pPr algn="ctr">
                        <a:lnSpc>
                          <a:spcPct val="90000"/>
                        </a:lnSpc>
                        <a:spcBef>
                          <a:spcPts val="1000"/>
                        </a:spcBef>
                        <a:defRPr sz="1800"/>
                      </a:pPr>
                      <a:r>
                        <a:rPr sz="2000">
                          <a:latin typeface="Arial Narrow"/>
                          <a:ea typeface="Arial Narrow"/>
                          <a:cs typeface="Arial Narrow"/>
                          <a:sym typeface="Arial Narrow"/>
                        </a:rPr>
                        <a:t>Lever 4 
 Metacognition (thinking about thinking)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Children will have been learning in different ways through home schooling, it is essential that we re-teach the way in which we learn at school. We can do this by setting out the routine of the day, encouraging opportunity for thinking, reflecting and evaluating. Children will respond to a thematic approach where they can become fully immersed in a topic of interest that can be explored through each subject and using both the indoor and outdoor environment, learning becomes embedded when we use the whole body.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It is vital that children learn to love learning once again and can begin to recall the passion that was instilled in them before the lockdown. Children will naturally feel safe and secure within a classroom environment, if they 
</a:t>
                      </a:r>
                    </a:p>
                  </a:txBody>
                  <a:tcPr marL="0" marR="0" marT="0" marB="0" horzOverflow="overflow"/>
                </a:tc>
                <a:tc>
                  <a:txBody>
                    <a:bodyPr/>
                    <a:lstStyle/>
                    <a:p>
                      <a:pPr algn="ctr">
                        <a:lnSpc>
                          <a:spcPct val="90000"/>
                        </a:lnSpc>
                        <a:spcBef>
                          <a:spcPts val="1000"/>
                        </a:spcBef>
                        <a:defRPr sz="1800"/>
                      </a:pPr>
                      <a:r>
                        <a:rPr sz="1200">
                          <a:latin typeface="Arial Narrow"/>
                          <a:ea typeface="Arial Narrow"/>
                          <a:cs typeface="Arial Narrow"/>
                          <a:sym typeface="Arial Narrow"/>
                        </a:rPr>
                        <a:t>Children will be curious, inquisitive, they will ask questions that require higher order thinking. 
They will have FUN and will demonstrate an eagerness to keep going. 
</a:t>
                      </a:r>
                    </a:p>
                  </a:txBody>
                  <a:tcPr marL="0" marR="0" marT="0" marB="0"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Picture 1" descr="Picture 1"/>
          <p:cNvPicPr>
            <a:picLocks noChangeAspect="1"/>
          </p:cNvPicPr>
          <p:nvPr/>
        </p:nvPicPr>
        <p:blipFill>
          <a:blip r:embed="rId2"/>
          <a:stretch>
            <a:fillRect/>
          </a:stretch>
        </p:blipFill>
        <p:spPr>
          <a:xfrm>
            <a:off x="647464" y="127810"/>
            <a:ext cx="1335142" cy="1329044"/>
          </a:xfrm>
          <a:prstGeom prst="rect">
            <a:avLst/>
          </a:prstGeom>
          <a:ln w="12700">
            <a:miter lim="400000"/>
          </a:ln>
        </p:spPr>
      </p:pic>
      <p:sp>
        <p:nvSpPr>
          <p:cNvPr id="419" name="Rectangle 11"/>
          <p:cNvSpPr txBox="1"/>
          <p:nvPr/>
        </p:nvSpPr>
        <p:spPr>
          <a:xfrm>
            <a:off x="2485821" y="104542"/>
            <a:ext cx="722035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2400">
                <a:latin typeface="+mj-lt"/>
                <a:ea typeface="+mj-ea"/>
                <a:cs typeface="+mj-cs"/>
                <a:sym typeface="Helvetica"/>
              </a:defRPr>
            </a:pPr>
            <a:r>
              <a:t>#SouthGlosConnect… Reconnecting, resilience and </a:t>
            </a:r>
          </a:p>
          <a:p>
            <a:pPr algn="ctr">
              <a:defRPr sz="2400">
                <a:latin typeface="+mj-lt"/>
                <a:ea typeface="+mj-ea"/>
                <a:cs typeface="+mj-cs"/>
                <a:sym typeface="Helvetica"/>
              </a:defRPr>
            </a:pPr>
            <a:r>
              <a:t>recovery in our school communities</a:t>
            </a:r>
          </a:p>
        </p:txBody>
      </p:sp>
      <p:pic>
        <p:nvPicPr>
          <p:cNvPr id="420" name="Picture 2" descr="Picture 2"/>
          <p:cNvPicPr>
            <a:picLocks noChangeAspect="1"/>
          </p:cNvPicPr>
          <p:nvPr/>
        </p:nvPicPr>
        <p:blipFill>
          <a:blip r:embed="rId3"/>
          <a:stretch>
            <a:fillRect/>
          </a:stretch>
        </p:blipFill>
        <p:spPr>
          <a:xfrm>
            <a:off x="9789434" y="286500"/>
            <a:ext cx="2133787" cy="1261985"/>
          </a:xfrm>
          <a:prstGeom prst="rect">
            <a:avLst/>
          </a:prstGeom>
          <a:ln w="12700">
            <a:miter lim="400000"/>
          </a:ln>
        </p:spPr>
      </p:pic>
      <p:graphicFrame>
        <p:nvGraphicFramePr>
          <p:cNvPr id="421" name="Table"/>
          <p:cNvGraphicFramePr/>
          <p:nvPr/>
        </p:nvGraphicFramePr>
        <p:xfrm>
          <a:off x="694227" y="2434923"/>
          <a:ext cx="11196896" cy="9403692"/>
        </p:xfrm>
        <a:graphic>
          <a:graphicData uri="http://schemas.openxmlformats.org/drawingml/2006/table">
            <a:tbl>
              <a:tblPr bandRow="1">
                <a:tableStyleId>{4C3C2611-4C71-4FC5-86AE-919BDF0F9419}</a:tableStyleId>
              </a:tblPr>
              <a:tblGrid>
                <a:gridCol w="2801031">
                  <a:extLst>
                    <a:ext uri="{9D8B030D-6E8A-4147-A177-3AD203B41FA5}">
                      <a16:colId xmlns:a16="http://schemas.microsoft.com/office/drawing/2014/main" val="20000"/>
                    </a:ext>
                  </a:extLst>
                </a:gridCol>
                <a:gridCol w="2680477">
                  <a:extLst>
                    <a:ext uri="{9D8B030D-6E8A-4147-A177-3AD203B41FA5}">
                      <a16:colId xmlns:a16="http://schemas.microsoft.com/office/drawing/2014/main" val="20001"/>
                    </a:ext>
                  </a:extLst>
                </a:gridCol>
                <a:gridCol w="2584116">
                  <a:extLst>
                    <a:ext uri="{9D8B030D-6E8A-4147-A177-3AD203B41FA5}">
                      <a16:colId xmlns:a16="http://schemas.microsoft.com/office/drawing/2014/main" val="20002"/>
                    </a:ext>
                  </a:extLst>
                </a:gridCol>
                <a:gridCol w="3118569">
                  <a:extLst>
                    <a:ext uri="{9D8B030D-6E8A-4147-A177-3AD203B41FA5}">
                      <a16:colId xmlns:a16="http://schemas.microsoft.com/office/drawing/2014/main" val="20003"/>
                    </a:ext>
                  </a:extLst>
                </a:gridCol>
              </a:tblGrid>
              <a:tr h="523851">
                <a:tc>
                  <a:txBody>
                    <a:bodyPr/>
                    <a:lstStyle/>
                    <a:p>
                      <a:pPr algn="ctr">
                        <a:lnSpc>
                          <a:spcPct val="90000"/>
                        </a:lnSpc>
                        <a:spcBef>
                          <a:spcPts val="1000"/>
                        </a:spcBef>
                        <a:defRPr sz="1800"/>
                      </a:pPr>
                      <a:r>
                        <a:rPr>
                          <a:latin typeface="Arial Narrow"/>
                          <a:ea typeface="Arial Narrow"/>
                          <a:cs typeface="Arial Narrow"/>
                          <a:sym typeface="Arial Narrow"/>
                        </a:rPr>
                        <a:t>Lever</a:t>
                      </a:r>
                    </a:p>
                  </a:txBody>
                  <a:tcPr marL="0" marR="0" marT="0" marB="0" horzOverflow="overflow"/>
                </a:tc>
                <a:tc>
                  <a:txBody>
                    <a:bodyPr/>
                    <a:lstStyle/>
                    <a:p>
                      <a:pPr algn="ctr">
                        <a:lnSpc>
                          <a:spcPct val="90000"/>
                        </a:lnSpc>
                        <a:spcBef>
                          <a:spcPts val="1000"/>
                        </a:spcBef>
                        <a:defRPr sz="1800"/>
                      </a:pPr>
                      <a:r>
                        <a:rPr>
                          <a:latin typeface="Arial Narrow"/>
                          <a:ea typeface="Arial Narrow"/>
                          <a:cs typeface="Arial Narrow"/>
                          <a:sym typeface="Arial Narrow"/>
                        </a:rPr>
                        <a:t>Examples as to the how</a:t>
                      </a:r>
                    </a:p>
                  </a:txBody>
                  <a:tcPr marL="0" marR="0" marT="0" marB="0" horzOverflow="overflow"/>
                </a:tc>
                <a:tc>
                  <a:txBody>
                    <a:bodyPr/>
                    <a:lstStyle/>
                    <a:p>
                      <a:pPr algn="ctr">
                        <a:lnSpc>
                          <a:spcPct val="90000"/>
                        </a:lnSpc>
                        <a:spcBef>
                          <a:spcPts val="1000"/>
                        </a:spcBef>
                        <a:defRPr sz="1800"/>
                      </a:pPr>
                      <a:r>
                        <a:rPr>
                          <a:latin typeface="Arial Narrow"/>
                          <a:ea typeface="Arial Narrow"/>
                          <a:cs typeface="Arial Narrow"/>
                          <a:sym typeface="Arial Narrow"/>
                        </a:rPr>
                        <a:t>Purpose, the why</a:t>
                      </a:r>
                    </a:p>
                  </a:txBody>
                  <a:tcPr marL="0" marR="0" marT="0" marB="0" horzOverflow="overflow"/>
                </a:tc>
                <a:tc>
                  <a:txBody>
                    <a:bodyPr/>
                    <a:lstStyle/>
                    <a:p>
                      <a:pPr algn="ctr">
                        <a:lnSpc>
                          <a:spcPct val="90000"/>
                        </a:lnSpc>
                        <a:spcBef>
                          <a:spcPts val="1000"/>
                        </a:spcBef>
                        <a:defRPr sz="1800"/>
                      </a:pPr>
                      <a:r>
                        <a:rPr>
                          <a:latin typeface="Arial Narrow"/>
                          <a:ea typeface="Arial Narrow"/>
                          <a:cs typeface="Arial Narrow"/>
                          <a:sym typeface="Arial Narrow"/>
                        </a:rPr>
                        <a:t>Impact and evidence of success</a:t>
                      </a:r>
                    </a:p>
                  </a:txBody>
                  <a:tcPr marL="0" marR="0" marT="0" marB="0" horzOverflow="overflow"/>
                </a:tc>
                <a:extLst>
                  <a:ext uri="{0D108BD9-81ED-4DB2-BD59-A6C34878D82A}">
                    <a16:rowId xmlns:a16="http://schemas.microsoft.com/office/drawing/2014/main" val="10000"/>
                  </a:ext>
                </a:extLst>
              </a:tr>
              <a:tr h="789940">
                <a:tc>
                  <a:txBody>
                    <a:bodyPr/>
                    <a:lstStyle/>
                    <a:p>
                      <a:pPr algn="ctr">
                        <a:lnSpc>
                          <a:spcPct val="110000"/>
                        </a:lnSpc>
                        <a:spcBef>
                          <a:spcPts val="1000"/>
                        </a:spcBef>
                        <a:defRPr sz="1800"/>
                      </a:pPr>
                      <a:r>
                        <a:rPr sz="2000">
                          <a:latin typeface="Avenir Next LT Pro"/>
                          <a:ea typeface="Avenir Next LT Pro"/>
                          <a:cs typeface="Avenir Next LT Pro"/>
                          <a:sym typeface="Avenir Next LT Pro"/>
                        </a:rPr>
                        <a:t>Lever 5 
Space Time and space to rediscover self and to find their voice 
</a:t>
                      </a:r>
                    </a:p>
                  </a:txBody>
                  <a:tcPr marL="0" marR="0" marT="0" marB="0" horzOverflow="overflow"/>
                </a:tc>
                <a:tc>
                  <a:txBody>
                    <a:bodyPr/>
                    <a:lstStyle/>
                    <a:p>
                      <a:pPr algn="ctr">
                        <a:lnSpc>
                          <a:spcPct val="110000"/>
                        </a:lnSpc>
                        <a:spcBef>
                          <a:spcPts val="1000"/>
                        </a:spcBef>
                        <a:defRPr sz="1800"/>
                      </a:pPr>
                      <a:r>
                        <a:rPr sz="1200">
                          <a:latin typeface="Avenir Next LT Pro"/>
                          <a:ea typeface="Avenir Next LT Pro"/>
                          <a:cs typeface="Avenir Next LT Pro"/>
                          <a:sym typeface="Avenir Next LT Pro"/>
                        </a:rPr>
                        <a:t>Ensure children are provided with time and space to readjust to the new classroom layout, adult they are working with and changes that have been made. Carefully explain and offer reasons for the change. Explore a whole bubble agreement and share stories of being in a bubble and what that means 
Ensure time is planned in for movement breaks and sensory circuits 
</a:t>
                      </a:r>
                    </a:p>
                  </a:txBody>
                  <a:tcPr marL="0" marR="0" marT="0" marB="0" horzOverflow="overflow"/>
                </a:tc>
                <a:tc>
                  <a:txBody>
                    <a:bodyPr/>
                    <a:lstStyle/>
                    <a:p>
                      <a:pPr algn="ctr">
                        <a:lnSpc>
                          <a:spcPct val="110000"/>
                        </a:lnSpc>
                        <a:spcBef>
                          <a:spcPts val="1000"/>
                        </a:spcBef>
                        <a:defRPr sz="1800"/>
                      </a:pPr>
                      <a:r>
                        <a:rPr sz="1200">
                          <a:latin typeface="Avenir Next LT Pro"/>
                          <a:ea typeface="Avenir Next LT Pro"/>
                          <a:cs typeface="Avenir Next LT Pro"/>
                          <a:sym typeface="Avenir Next LT Pro"/>
                        </a:rPr>
                        <a:t>Children will need time and space to readjust and to begin to trust in the safety, stability and security of the classroom environments. As adults we can support our children by firstly regulating, acknowledging and validating feelings and emotions which will the support us in beginning to re- establishing safe and trusting relationships 
</a:t>
                      </a:r>
                    </a:p>
                  </a:txBody>
                  <a:tcPr marL="0" marR="0" marT="0" marB="0" horzOverflow="overflow"/>
                </a:tc>
                <a:tc>
                  <a:txBody>
                    <a:bodyPr/>
                    <a:lstStyle/>
                    <a:p>
                      <a:pPr algn="ctr">
                        <a:lnSpc>
                          <a:spcPct val="110000"/>
                        </a:lnSpc>
                        <a:spcBef>
                          <a:spcPts val="1000"/>
                        </a:spcBef>
                        <a:defRPr sz="1800"/>
                      </a:pPr>
                      <a:r>
                        <a:rPr sz="1200">
                          <a:latin typeface="Avenir Next LT Pro"/>
                          <a:ea typeface="Avenir Next LT Pro"/>
                          <a:cs typeface="Avenir Next LT Pro"/>
                          <a:sym typeface="Avenir Next LT Pro"/>
                        </a:rPr>
                        <a:t>Children who are settled to learn within their classroom environment and confident to share thoughts, feeling and ideas freely. 
</a:t>
                      </a:r>
                    </a:p>
                  </a:txBody>
                  <a:tcPr marL="0" marR="0" marT="0" marB="0" horzOverflow="overflow"/>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Reflections:…"/>
          <p:cNvSpPr txBox="1"/>
          <p:nvPr/>
        </p:nvSpPr>
        <p:spPr>
          <a:xfrm>
            <a:off x="630648" y="1483168"/>
            <a:ext cx="11206743" cy="5120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900">
                <a:latin typeface="Arial Narrow"/>
                <a:ea typeface="Arial Narrow"/>
                <a:cs typeface="Arial Narrow"/>
                <a:sym typeface="Arial Narrow"/>
              </a:defRPr>
            </a:pPr>
            <a:r>
              <a:t>Reflections:</a:t>
            </a:r>
          </a:p>
          <a:p>
            <a:pPr>
              <a:defRPr sz="2900">
                <a:latin typeface="Arial Narrow"/>
                <a:ea typeface="Arial Narrow"/>
                <a:cs typeface="Arial Narrow"/>
                <a:sym typeface="Arial Narrow"/>
              </a:defRPr>
            </a:pPr>
            <a:endParaRPr/>
          </a:p>
          <a:p>
            <a:pPr marL="228600" indent="-228600">
              <a:buSzPct val="100000"/>
              <a:buChar char="•"/>
              <a:defRPr sz="2900">
                <a:latin typeface="Arial Narrow"/>
                <a:ea typeface="Arial Narrow"/>
                <a:cs typeface="Arial Narrow"/>
                <a:sym typeface="Arial Narrow"/>
              </a:defRPr>
            </a:pPr>
            <a:r>
              <a:t>What have we learned in recent times and how can we use this as a positive?</a:t>
            </a:r>
          </a:p>
          <a:p>
            <a:pPr>
              <a:defRPr sz="2900">
                <a:latin typeface="Arial Narrow"/>
                <a:ea typeface="Arial Narrow"/>
                <a:cs typeface="Arial Narrow"/>
                <a:sym typeface="Arial Narrow"/>
              </a:defRPr>
            </a:pPr>
            <a:endParaRPr/>
          </a:p>
          <a:p>
            <a:pPr marL="228600" indent="-228600">
              <a:buSzPct val="100000"/>
              <a:buChar char="•"/>
              <a:defRPr sz="2900">
                <a:latin typeface="Arial Narrow"/>
                <a:ea typeface="Arial Narrow"/>
                <a:cs typeface="Arial Narrow"/>
                <a:sym typeface="Arial Narrow"/>
              </a:defRPr>
            </a:pPr>
            <a:r>
              <a:t>How can we be agile and capitalise on this as an opportunity?</a:t>
            </a:r>
          </a:p>
          <a:p>
            <a:pPr>
              <a:defRPr sz="2900">
                <a:latin typeface="Arial Narrow"/>
                <a:ea typeface="Arial Narrow"/>
                <a:cs typeface="Arial Narrow"/>
                <a:sym typeface="Arial Narrow"/>
              </a:defRPr>
            </a:pPr>
            <a:endParaRPr/>
          </a:p>
          <a:p>
            <a:pPr marL="228600" indent="-228600">
              <a:buSzPct val="100000"/>
              <a:buChar char="•"/>
              <a:defRPr sz="2900">
                <a:latin typeface="Arial Narrow"/>
                <a:ea typeface="Arial Narrow"/>
                <a:cs typeface="Arial Narrow"/>
                <a:sym typeface="Arial Narrow"/>
              </a:defRPr>
            </a:pPr>
            <a:r>
              <a:t>How can we harness parents support and be more explicit about learning?</a:t>
            </a:r>
          </a:p>
          <a:p>
            <a:pPr>
              <a:defRPr sz="2900">
                <a:latin typeface="Arial Narrow"/>
                <a:ea typeface="Arial Narrow"/>
                <a:cs typeface="Arial Narrow"/>
                <a:sym typeface="Arial Narrow"/>
              </a:defRPr>
            </a:pPr>
            <a:endParaRPr/>
          </a:p>
          <a:p>
            <a:pPr marL="228600" indent="-228600">
              <a:buSzPct val="100000"/>
              <a:buChar char="•"/>
              <a:defRPr sz="2900">
                <a:latin typeface="Arial Narrow"/>
                <a:ea typeface="Arial Narrow"/>
                <a:cs typeface="Arial Narrow"/>
                <a:sym typeface="Arial Narrow"/>
              </a:defRPr>
            </a:pPr>
            <a:r>
              <a:t>How can we ensure that our schools/trusts are central to their community and build on the positives seen?</a:t>
            </a:r>
          </a:p>
          <a:p>
            <a:pPr>
              <a:defRPr sz="2900">
                <a:latin typeface="Arial Narrow"/>
                <a:ea typeface="Arial Narrow"/>
                <a:cs typeface="Arial Narrow"/>
                <a:sym typeface="Arial Narrow"/>
              </a:defRPr>
            </a:pPr>
            <a:endParaRPr/>
          </a:p>
          <a:p>
            <a:pPr marL="228600" indent="-228600">
              <a:buSzPct val="100000"/>
              <a:buChar char="•"/>
              <a:defRPr sz="2900">
                <a:latin typeface="Arial Narrow"/>
                <a:ea typeface="Arial Narrow"/>
                <a:cs typeface="Arial Narrow"/>
                <a:sym typeface="Arial Narrow"/>
              </a:defRPr>
            </a:pPr>
            <a:r>
              <a:t>How do we build resilience, self-regulation and promote independence?</a:t>
            </a:r>
          </a:p>
        </p:txBody>
      </p:sp>
      <p:pic>
        <p:nvPicPr>
          <p:cNvPr id="424" name="Picture 1" descr="Picture 1"/>
          <p:cNvPicPr>
            <a:picLocks noChangeAspect="1"/>
          </p:cNvPicPr>
          <p:nvPr/>
        </p:nvPicPr>
        <p:blipFill>
          <a:blip r:embed="rId2"/>
          <a:stretch>
            <a:fillRect/>
          </a:stretch>
        </p:blipFill>
        <p:spPr>
          <a:xfrm>
            <a:off x="647464" y="127810"/>
            <a:ext cx="1335142" cy="1329044"/>
          </a:xfrm>
          <a:prstGeom prst="rect">
            <a:avLst/>
          </a:prstGeom>
          <a:ln w="12700">
            <a:miter lim="400000"/>
          </a:ln>
        </p:spPr>
      </p:pic>
      <p:sp>
        <p:nvSpPr>
          <p:cNvPr id="425" name="Rectangle 11"/>
          <p:cNvSpPr txBox="1"/>
          <p:nvPr/>
        </p:nvSpPr>
        <p:spPr>
          <a:xfrm>
            <a:off x="2485821" y="266905"/>
            <a:ext cx="722035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2400">
                <a:latin typeface="+mj-lt"/>
                <a:ea typeface="+mj-ea"/>
                <a:cs typeface="+mj-cs"/>
                <a:sym typeface="Helvetica"/>
              </a:defRPr>
            </a:pPr>
            <a:r>
              <a:t>#SouthGlosConnect… Reconnecting, resilience and </a:t>
            </a:r>
          </a:p>
          <a:p>
            <a:pPr algn="ctr">
              <a:defRPr sz="2400">
                <a:latin typeface="+mj-lt"/>
                <a:ea typeface="+mj-ea"/>
                <a:cs typeface="+mj-cs"/>
                <a:sym typeface="Helvetica"/>
              </a:defRPr>
            </a:pPr>
            <a:r>
              <a:t>recovery in our school communities</a:t>
            </a:r>
          </a:p>
        </p:txBody>
      </p:sp>
      <p:pic>
        <p:nvPicPr>
          <p:cNvPr id="426" name="Picture 2" descr="Picture 2"/>
          <p:cNvPicPr>
            <a:picLocks noChangeAspect="1"/>
          </p:cNvPicPr>
          <p:nvPr/>
        </p:nvPicPr>
        <p:blipFill>
          <a:blip r:embed="rId3"/>
          <a:stretch>
            <a:fillRect/>
          </a:stretch>
        </p:blipFill>
        <p:spPr>
          <a:xfrm>
            <a:off x="9789434" y="286500"/>
            <a:ext cx="2133787" cy="126198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itle 1"/>
          <p:cNvSpPr txBox="1">
            <a:spLocks noGrp="1"/>
          </p:cNvSpPr>
          <p:nvPr>
            <p:ph type="title"/>
          </p:nvPr>
        </p:nvSpPr>
        <p:spPr>
          <a:xfrm>
            <a:off x="666604" y="1803722"/>
            <a:ext cx="11036812" cy="1202032"/>
          </a:xfrm>
          <a:prstGeom prst="rect">
            <a:avLst/>
          </a:prstGeom>
        </p:spPr>
        <p:txBody>
          <a:bodyPr>
            <a:normAutofit fontScale="90000"/>
          </a:bodyPr>
          <a:lstStyle>
            <a:lvl1pPr defTabSz="832103">
              <a:defRPr sz="6500"/>
            </a:lvl1pPr>
          </a:lstStyle>
          <a:p>
            <a:r>
              <a:t>What is #SouthGlosConnect?</a:t>
            </a:r>
          </a:p>
        </p:txBody>
      </p:sp>
      <p:sp>
        <p:nvSpPr>
          <p:cNvPr id="342" name="Text Placeholder 2"/>
          <p:cNvSpPr txBox="1">
            <a:spLocks noGrp="1"/>
          </p:cNvSpPr>
          <p:nvPr>
            <p:ph type="body" idx="1"/>
          </p:nvPr>
        </p:nvSpPr>
        <p:spPr>
          <a:xfrm>
            <a:off x="576070" y="3005751"/>
            <a:ext cx="11036812" cy="3203034"/>
          </a:xfrm>
          <a:prstGeom prst="rect">
            <a:avLst/>
          </a:prstGeom>
        </p:spPr>
        <p:txBody>
          <a:bodyPr/>
          <a:lstStyle/>
          <a:p>
            <a:pPr marL="457200" indent="-457200">
              <a:buSzPct val="100000"/>
              <a:buFont typeface="Arial"/>
              <a:buChar char="•"/>
            </a:pPr>
            <a:r>
              <a:t>A partnership project to connect school communities post pandemic</a:t>
            </a:r>
          </a:p>
          <a:p>
            <a:pPr marL="457200" indent="-457200">
              <a:buSzPct val="100000"/>
              <a:buFont typeface="Arial"/>
              <a:buChar char="•"/>
            </a:pPr>
            <a:r>
              <a:t>Five teams, working to develop resources and information to support schools in their work post pandemic</a:t>
            </a:r>
          </a:p>
          <a:p>
            <a:pPr marL="457200" indent="-457200">
              <a:buSzPct val="100000"/>
              <a:buFont typeface="Arial"/>
              <a:buChar char="•"/>
            </a:pPr>
            <a:r>
              <a:t>An online web resource for staff to ‘dip in/out’ of – this will complement any existing school curriculum and systems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4" descr="Picture 4"/>
          <p:cNvPicPr>
            <a:picLocks noChangeAspect="1"/>
          </p:cNvPicPr>
          <p:nvPr/>
        </p:nvPicPr>
        <p:blipFill>
          <a:blip r:embed="rId2"/>
          <a:stretch>
            <a:fillRect/>
          </a:stretch>
        </p:blipFill>
        <p:spPr>
          <a:xfrm>
            <a:off x="5685" y="0"/>
            <a:ext cx="12180630" cy="68580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6" name="Group 6"/>
          <p:cNvGrpSpPr/>
          <p:nvPr/>
        </p:nvGrpSpPr>
        <p:grpSpPr>
          <a:xfrm>
            <a:off x="4166206" y="1506690"/>
            <a:ext cx="3859589" cy="3844618"/>
            <a:chOff x="0" y="0"/>
            <a:chExt cx="3859588" cy="3844617"/>
          </a:xfrm>
        </p:grpSpPr>
        <p:sp>
          <p:nvSpPr>
            <p:cNvPr id="346" name="AutoShape 5"/>
            <p:cNvSpPr/>
            <p:nvPr/>
          </p:nvSpPr>
          <p:spPr>
            <a:xfrm>
              <a:off x="1931455" y="209615"/>
              <a:ext cx="1928133" cy="1967972"/>
            </a:xfrm>
            <a:custGeom>
              <a:avLst/>
              <a:gdLst/>
              <a:ahLst/>
              <a:cxnLst>
                <a:cxn ang="0">
                  <a:pos x="wd2" y="hd2"/>
                </a:cxn>
                <a:cxn ang="5400000">
                  <a:pos x="wd2" y="hd2"/>
                </a:cxn>
                <a:cxn ang="10800000">
                  <a:pos x="wd2" y="hd2"/>
                </a:cxn>
                <a:cxn ang="16200000">
                  <a:pos x="wd2" y="hd2"/>
                </a:cxn>
              </a:cxnLst>
              <a:rect l="0" t="0" r="r" b="b"/>
              <a:pathLst>
                <a:path w="21600" h="21600" extrusionOk="0">
                  <a:moveTo>
                    <a:pt x="0" y="6131"/>
                  </a:moveTo>
                  <a:cubicBezTo>
                    <a:pt x="0" y="0"/>
                    <a:pt x="0" y="0"/>
                    <a:pt x="0" y="0"/>
                  </a:cubicBezTo>
                  <a:cubicBezTo>
                    <a:pt x="10685" y="0"/>
                    <a:pt x="19302" y="8437"/>
                    <a:pt x="19359" y="18900"/>
                  </a:cubicBezTo>
                  <a:cubicBezTo>
                    <a:pt x="21600" y="18900"/>
                    <a:pt x="21600" y="18900"/>
                    <a:pt x="21600" y="18900"/>
                  </a:cubicBezTo>
                  <a:cubicBezTo>
                    <a:pt x="16372" y="21600"/>
                    <a:pt x="16372" y="21600"/>
                    <a:pt x="16372" y="21600"/>
                  </a:cubicBezTo>
                  <a:cubicBezTo>
                    <a:pt x="11144" y="18900"/>
                    <a:pt x="11144" y="18900"/>
                    <a:pt x="11144" y="18900"/>
                  </a:cubicBezTo>
                  <a:cubicBezTo>
                    <a:pt x="13327" y="18900"/>
                    <a:pt x="13327" y="18900"/>
                    <a:pt x="13327" y="18900"/>
                  </a:cubicBezTo>
                  <a:cubicBezTo>
                    <a:pt x="13212" y="11813"/>
                    <a:pt x="7353" y="6131"/>
                    <a:pt x="114" y="6131"/>
                  </a:cubicBezTo>
                  <a:cubicBezTo>
                    <a:pt x="57" y="6131"/>
                    <a:pt x="57" y="6131"/>
                    <a:pt x="0" y="6131"/>
                  </a:cubicBezTo>
                  <a:close/>
                </a:path>
              </a:pathLst>
            </a:custGeom>
            <a:solidFill>
              <a:srgbClr val="45BE9B"/>
            </a:solidFill>
            <a:ln w="12700" cap="flat">
              <a:noFill/>
              <a:miter lim="400000"/>
            </a:ln>
            <a:effectLst/>
          </p:spPr>
          <p:txBody>
            <a:bodyPr wrap="square" lIns="45718" tIns="45718" rIns="45718" bIns="45718" numCol="1" anchor="t">
              <a:noAutofit/>
            </a:bodyPr>
            <a:lstStyle/>
            <a:p>
              <a:endParaRPr/>
            </a:p>
          </p:txBody>
        </p:sp>
        <p:sp>
          <p:nvSpPr>
            <p:cNvPr id="347" name="AutoShape 6"/>
            <p:cNvSpPr/>
            <p:nvPr/>
          </p:nvSpPr>
          <p:spPr>
            <a:xfrm>
              <a:off x="205456" y="-1"/>
              <a:ext cx="1973051" cy="1938027"/>
            </a:xfrm>
            <a:custGeom>
              <a:avLst/>
              <a:gdLst/>
              <a:ahLst/>
              <a:cxnLst>
                <a:cxn ang="0">
                  <a:pos x="wd2" y="hd2"/>
                </a:cxn>
                <a:cxn ang="5400000">
                  <a:pos x="wd2" y="hd2"/>
                </a:cxn>
                <a:cxn ang="10800000">
                  <a:pos x="wd2" y="hd2"/>
                </a:cxn>
                <a:cxn ang="16200000">
                  <a:pos x="wd2" y="hd2"/>
                </a:cxn>
              </a:cxnLst>
              <a:rect l="0" t="0" r="r" b="b"/>
              <a:pathLst>
                <a:path w="21600" h="21600" extrusionOk="0">
                  <a:moveTo>
                    <a:pt x="18907" y="2342"/>
                  </a:moveTo>
                  <a:cubicBezTo>
                    <a:pt x="8471" y="2342"/>
                    <a:pt x="0" y="10972"/>
                    <a:pt x="0" y="21600"/>
                  </a:cubicBezTo>
                  <a:cubicBezTo>
                    <a:pt x="5890" y="21600"/>
                    <a:pt x="5890" y="21600"/>
                    <a:pt x="5890" y="21600"/>
                  </a:cubicBezTo>
                  <a:cubicBezTo>
                    <a:pt x="5947" y="14401"/>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rgbClr val="46556A"/>
            </a:solidFill>
            <a:ln w="12700" cap="flat">
              <a:noFill/>
              <a:miter lim="400000"/>
            </a:ln>
            <a:effectLst/>
          </p:spPr>
          <p:txBody>
            <a:bodyPr wrap="square" lIns="45718" tIns="45718" rIns="45718" bIns="45718" numCol="1" anchor="t">
              <a:noAutofit/>
            </a:bodyPr>
            <a:lstStyle/>
            <a:p>
              <a:pPr algn="ctr">
                <a:defRPr sz="2600">
                  <a:solidFill>
                    <a:srgbClr val="FFFFFF"/>
                  </a:solidFill>
                </a:defRPr>
              </a:pPr>
              <a:endParaRPr/>
            </a:p>
          </p:txBody>
        </p:sp>
        <p:sp>
          <p:nvSpPr>
            <p:cNvPr id="348" name="AutoShape 7"/>
            <p:cNvSpPr/>
            <p:nvPr/>
          </p:nvSpPr>
          <p:spPr>
            <a:xfrm>
              <a:off x="-1" y="1696053"/>
              <a:ext cx="1931371" cy="1964645"/>
            </a:xfrm>
            <a:custGeom>
              <a:avLst/>
              <a:gdLst/>
              <a:ahLst/>
              <a:cxnLst>
                <a:cxn ang="0">
                  <a:pos x="wd2" y="hd2"/>
                </a:cxn>
                <a:cxn ang="5400000">
                  <a:pos x="wd2" y="hd2"/>
                </a:cxn>
                <a:cxn ang="10800000">
                  <a:pos x="wd2" y="hd2"/>
                </a:cxn>
                <a:cxn ang="16200000">
                  <a:pos x="wd2" y="hd2"/>
                </a:cxn>
              </a:cxnLst>
              <a:rect l="0" t="0" r="r" b="b"/>
              <a:pathLst>
                <a:path w="21600" h="21600" extrusionOk="0">
                  <a:moveTo>
                    <a:pt x="0" y="2763"/>
                  </a:moveTo>
                  <a:cubicBezTo>
                    <a:pt x="2291" y="2763"/>
                    <a:pt x="2291" y="2763"/>
                    <a:pt x="2291" y="2763"/>
                  </a:cubicBezTo>
                  <a:cubicBezTo>
                    <a:pt x="2349" y="13197"/>
                    <a:pt x="11001" y="21600"/>
                    <a:pt x="21600" y="21600"/>
                  </a:cubicBezTo>
                  <a:cubicBezTo>
                    <a:pt x="21600" y="15510"/>
                    <a:pt x="21600" y="15510"/>
                    <a:pt x="21600" y="15510"/>
                  </a:cubicBezTo>
                  <a:cubicBezTo>
                    <a:pt x="21543" y="15510"/>
                    <a:pt x="21543" y="15510"/>
                    <a:pt x="21486" y="15510"/>
                  </a:cubicBezTo>
                  <a:cubicBezTo>
                    <a:pt x="14267" y="15510"/>
                    <a:pt x="8422" y="9813"/>
                    <a:pt x="8307" y="2763"/>
                  </a:cubicBezTo>
                  <a:cubicBezTo>
                    <a:pt x="10427" y="2763"/>
                    <a:pt x="10427" y="2763"/>
                    <a:pt x="10427" y="2763"/>
                  </a:cubicBezTo>
                  <a:cubicBezTo>
                    <a:pt x="5213" y="0"/>
                    <a:pt x="5213" y="0"/>
                    <a:pt x="5213" y="0"/>
                  </a:cubicBezTo>
                  <a:lnTo>
                    <a:pt x="0" y="2763"/>
                  </a:lnTo>
                  <a:close/>
                </a:path>
              </a:pathLst>
            </a:custGeom>
            <a:solidFill>
              <a:srgbClr val="FB8734"/>
            </a:solidFill>
            <a:ln w="12700" cap="flat">
              <a:noFill/>
              <a:miter lim="400000"/>
            </a:ln>
            <a:effectLst/>
          </p:spPr>
          <p:txBody>
            <a:bodyPr wrap="square" lIns="45718" tIns="45718" rIns="45718" bIns="45718" numCol="1" anchor="t">
              <a:noAutofit/>
            </a:bodyPr>
            <a:lstStyle/>
            <a:p>
              <a:endParaRPr/>
            </a:p>
          </p:txBody>
        </p:sp>
        <p:sp>
          <p:nvSpPr>
            <p:cNvPr id="349" name="AutoShape 8"/>
            <p:cNvSpPr/>
            <p:nvPr/>
          </p:nvSpPr>
          <p:spPr>
            <a:xfrm>
              <a:off x="1685238" y="2028778"/>
              <a:ext cx="1968804" cy="1815839"/>
            </a:xfrm>
            <a:custGeom>
              <a:avLst/>
              <a:gdLst/>
              <a:ahLst/>
              <a:cxnLst>
                <a:cxn ang="0">
                  <a:pos x="wd2" y="hd2"/>
                </a:cxn>
                <a:cxn ang="5400000">
                  <a:pos x="wd2" y="hd2"/>
                </a:cxn>
                <a:cxn ang="10800000">
                  <a:pos x="wd2" y="hd2"/>
                </a:cxn>
                <a:cxn ang="16200000">
                  <a:pos x="wd2" y="hd2"/>
                </a:cxn>
              </a:cxnLst>
              <a:rect l="0" t="0" r="r" b="b"/>
              <a:pathLst>
                <a:path w="21600" h="21600" extrusionOk="0">
                  <a:moveTo>
                    <a:pt x="2700" y="19403"/>
                  </a:moveTo>
                  <a:cubicBezTo>
                    <a:pt x="12769" y="19403"/>
                    <a:pt x="21038" y="10861"/>
                    <a:pt x="21600" y="122"/>
                  </a:cubicBezTo>
                  <a:cubicBezTo>
                    <a:pt x="18732" y="1769"/>
                    <a:pt x="18732" y="1769"/>
                    <a:pt x="18732" y="1769"/>
                  </a:cubicBezTo>
                  <a:cubicBezTo>
                    <a:pt x="15694" y="0"/>
                    <a:pt x="15694" y="0"/>
                    <a:pt x="15694" y="0"/>
                  </a:cubicBezTo>
                  <a:cubicBezTo>
                    <a:pt x="15075" y="7200"/>
                    <a:pt x="9562" y="12813"/>
                    <a:pt x="2812" y="12813"/>
                  </a:cubicBezTo>
                  <a:cubicBezTo>
                    <a:pt x="2756" y="12813"/>
                    <a:pt x="2756" y="12813"/>
                    <a:pt x="2700" y="12813"/>
                  </a:cubicBezTo>
                  <a:cubicBezTo>
                    <a:pt x="2700" y="10494"/>
                    <a:pt x="2700" y="10494"/>
                    <a:pt x="2700" y="10494"/>
                  </a:cubicBezTo>
                  <a:cubicBezTo>
                    <a:pt x="0" y="16047"/>
                    <a:pt x="0" y="16047"/>
                    <a:pt x="0" y="16047"/>
                  </a:cubicBezTo>
                  <a:cubicBezTo>
                    <a:pt x="2700" y="21600"/>
                    <a:pt x="2700" y="21600"/>
                    <a:pt x="2700" y="21600"/>
                  </a:cubicBezTo>
                  <a:lnTo>
                    <a:pt x="2700" y="19403"/>
                  </a:lnTo>
                  <a:close/>
                </a:path>
              </a:pathLst>
            </a:custGeom>
            <a:solidFill>
              <a:srgbClr val="A0BC34"/>
            </a:solidFill>
            <a:ln w="12700" cap="flat">
              <a:noFill/>
              <a:miter lim="400000"/>
            </a:ln>
            <a:effectLst/>
          </p:spPr>
          <p:txBody>
            <a:bodyPr wrap="square" lIns="45718" tIns="45718" rIns="45718" bIns="45718" numCol="1" anchor="t">
              <a:noAutofit/>
            </a:bodyPr>
            <a:lstStyle/>
            <a:p>
              <a:endParaRPr/>
            </a:p>
          </p:txBody>
        </p:sp>
        <p:sp>
          <p:nvSpPr>
            <p:cNvPr id="350" name="AutoShape 11"/>
            <p:cNvSpPr/>
            <p:nvPr/>
          </p:nvSpPr>
          <p:spPr>
            <a:xfrm>
              <a:off x="1080330" y="1086323"/>
              <a:ext cx="1724821" cy="1722657"/>
            </a:xfrm>
            <a:prstGeom prst="ellipse">
              <a:avLst/>
            </a:prstGeom>
            <a:solidFill>
              <a:srgbClr val="D44024"/>
            </a:solidFill>
            <a:ln w="12700" cap="flat">
              <a:noFill/>
              <a:miter lim="400000"/>
            </a:ln>
            <a:effectLst>
              <a:outerShdw blurRad="50800" dist="38100" dir="5400000" rotWithShape="0">
                <a:srgbClr val="000000">
                  <a:alpha val="40000"/>
                </a:srgbClr>
              </a:outerShdw>
            </a:effectLst>
          </p:spPr>
          <p:txBody>
            <a:bodyPr wrap="square" lIns="45718" tIns="45718" rIns="45718" bIns="45718" numCol="1" anchor="t">
              <a:noAutofit/>
            </a:bodyPr>
            <a:lstStyle/>
            <a:p>
              <a:endParaRPr/>
            </a:p>
          </p:txBody>
        </p:sp>
        <p:sp>
          <p:nvSpPr>
            <p:cNvPr id="351" name="1"/>
            <p:cNvSpPr txBox="1"/>
            <p:nvPr/>
          </p:nvSpPr>
          <p:spPr>
            <a:xfrm>
              <a:off x="1806988" y="1728817"/>
              <a:ext cx="271494" cy="437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gn="ctr">
                <a:defRPr sz="2600">
                  <a:solidFill>
                    <a:srgbClr val="FFFFFF"/>
                  </a:solidFill>
                </a:defRPr>
              </a:lvl1pPr>
            </a:lstStyle>
            <a:p>
              <a:r>
                <a:t>1</a:t>
              </a:r>
            </a:p>
          </p:txBody>
        </p:sp>
        <p:sp>
          <p:nvSpPr>
            <p:cNvPr id="352" name="2"/>
            <p:cNvSpPr txBox="1"/>
            <p:nvPr/>
          </p:nvSpPr>
          <p:spPr>
            <a:xfrm>
              <a:off x="2873790" y="750179"/>
              <a:ext cx="271494" cy="437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gn="ctr">
                <a:defRPr sz="2600">
                  <a:solidFill>
                    <a:srgbClr val="FFFFFF"/>
                  </a:solidFill>
                </a:defRPr>
              </a:lvl1pPr>
            </a:lstStyle>
            <a:p>
              <a:r>
                <a:t>2</a:t>
              </a:r>
            </a:p>
          </p:txBody>
        </p:sp>
        <p:sp>
          <p:nvSpPr>
            <p:cNvPr id="353" name="3"/>
            <p:cNvSpPr txBox="1"/>
            <p:nvPr/>
          </p:nvSpPr>
          <p:spPr>
            <a:xfrm>
              <a:off x="2759770" y="2717864"/>
              <a:ext cx="271494" cy="437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gn="ctr">
                <a:defRPr sz="2600">
                  <a:solidFill>
                    <a:srgbClr val="FFFFFF"/>
                  </a:solidFill>
                </a:defRPr>
              </a:lvl1pPr>
            </a:lstStyle>
            <a:p>
              <a:r>
                <a:t>3</a:t>
              </a:r>
            </a:p>
          </p:txBody>
        </p:sp>
        <p:sp>
          <p:nvSpPr>
            <p:cNvPr id="354" name="4"/>
            <p:cNvSpPr txBox="1"/>
            <p:nvPr/>
          </p:nvSpPr>
          <p:spPr>
            <a:xfrm>
              <a:off x="613187" y="2579720"/>
              <a:ext cx="271494" cy="437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gn="ctr">
                <a:defRPr sz="2600">
                  <a:solidFill>
                    <a:srgbClr val="FFFFFF"/>
                  </a:solidFill>
                </a:defRPr>
              </a:lvl1pPr>
            </a:lstStyle>
            <a:p>
              <a:r>
                <a:t>4</a:t>
              </a:r>
            </a:p>
          </p:txBody>
        </p:sp>
        <p:sp>
          <p:nvSpPr>
            <p:cNvPr id="355" name="5"/>
            <p:cNvSpPr txBox="1"/>
            <p:nvPr/>
          </p:nvSpPr>
          <p:spPr>
            <a:xfrm>
              <a:off x="930687" y="547716"/>
              <a:ext cx="271494" cy="437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lgn="ctr">
                <a:defRPr sz="2600">
                  <a:solidFill>
                    <a:srgbClr val="FFFFFF"/>
                  </a:solidFill>
                </a:defRPr>
              </a:lvl1pPr>
            </a:lstStyle>
            <a:p>
              <a:r>
                <a:t>5</a:t>
              </a:r>
            </a:p>
          </p:txBody>
        </p:sp>
      </p:grpSp>
      <p:sp>
        <p:nvSpPr>
          <p:cNvPr id="357" name="TextBox 1"/>
          <p:cNvSpPr txBox="1"/>
          <p:nvPr/>
        </p:nvSpPr>
        <p:spPr>
          <a:xfrm>
            <a:off x="155006" y="312693"/>
            <a:ext cx="11741074" cy="434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solidFill>
                  <a:srgbClr val="282F39"/>
                </a:solidFill>
                <a:latin typeface="Arial Narrow"/>
                <a:ea typeface="Arial Narrow"/>
                <a:cs typeface="Arial Narrow"/>
                <a:sym typeface="Arial Narrow"/>
              </a:defRPr>
            </a:lvl1pPr>
          </a:lstStyle>
          <a:p>
            <a:r>
              <a:t>#SouthGlosConnet… Reconnecting, resilience and recovery in our school communities</a:t>
            </a:r>
          </a:p>
        </p:txBody>
      </p:sp>
      <p:sp>
        <p:nvSpPr>
          <p:cNvPr id="358" name="TextBox 79"/>
          <p:cNvSpPr txBox="1"/>
          <p:nvPr/>
        </p:nvSpPr>
        <p:spPr>
          <a:xfrm>
            <a:off x="4437736" y="1023369"/>
            <a:ext cx="3316533" cy="358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a:solidFill>
                  <a:srgbClr val="282F39"/>
                </a:solidFill>
                <a:latin typeface="Arial Narrow"/>
                <a:ea typeface="Arial Narrow"/>
                <a:cs typeface="Arial Narrow"/>
                <a:sym typeface="Arial Narrow"/>
              </a:defRPr>
            </a:lvl1pPr>
          </a:lstStyle>
          <a:p>
            <a:r>
              <a:t>1. Strategic oversight group</a:t>
            </a:r>
          </a:p>
        </p:txBody>
      </p:sp>
      <p:sp>
        <p:nvSpPr>
          <p:cNvPr id="359" name="TextBox 79"/>
          <p:cNvSpPr txBox="1"/>
          <p:nvPr/>
        </p:nvSpPr>
        <p:spPr>
          <a:xfrm>
            <a:off x="8142840" y="1942805"/>
            <a:ext cx="3475057" cy="1424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solidFill>
                  <a:srgbClr val="282F39"/>
                </a:solidFill>
                <a:latin typeface="Arial Narrow"/>
                <a:ea typeface="Arial Narrow"/>
                <a:cs typeface="Arial Narrow"/>
                <a:sym typeface="Arial Narrow"/>
              </a:defRPr>
            </a:pPr>
            <a:r>
              <a:t>2. Stress, trauma, </a:t>
            </a:r>
          </a:p>
          <a:p>
            <a:pPr algn="ctr">
              <a:defRPr>
                <a:solidFill>
                  <a:srgbClr val="282F39"/>
                </a:solidFill>
                <a:latin typeface="Arial Narrow"/>
                <a:ea typeface="Arial Narrow"/>
                <a:cs typeface="Arial Narrow"/>
                <a:sym typeface="Arial Narrow"/>
              </a:defRPr>
            </a:pPr>
            <a:r>
              <a:t>loss and bereavement (SEMH) group</a:t>
            </a:r>
          </a:p>
          <a:p>
            <a:pPr algn="ctr">
              <a:defRPr>
                <a:solidFill>
                  <a:srgbClr val="282F39"/>
                </a:solidFill>
                <a:latin typeface="Arial Narrow"/>
                <a:ea typeface="Arial Narrow"/>
                <a:cs typeface="Arial Narrow"/>
                <a:sym typeface="Arial Narrow"/>
              </a:defRPr>
            </a:pPr>
            <a:r>
              <a:t>supported by specialist schools and settings, supported by specialist schools and settings</a:t>
            </a:r>
          </a:p>
        </p:txBody>
      </p:sp>
      <p:sp>
        <p:nvSpPr>
          <p:cNvPr id="360" name="TextBox 79"/>
          <p:cNvSpPr txBox="1"/>
          <p:nvPr/>
        </p:nvSpPr>
        <p:spPr>
          <a:xfrm>
            <a:off x="8222102" y="4028159"/>
            <a:ext cx="3316529" cy="891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a:solidFill>
                  <a:srgbClr val="282F39"/>
                </a:solidFill>
                <a:latin typeface="Arial Narrow"/>
                <a:ea typeface="Arial Narrow"/>
                <a:cs typeface="Arial Narrow"/>
                <a:sym typeface="Arial Narrow"/>
              </a:defRPr>
            </a:lvl1pPr>
          </a:lstStyle>
          <a:p>
            <a:r>
              <a:t>3. Valuing the unique learner group (SEND, EAL, PP, GRT, more able, the tutored child)</a:t>
            </a:r>
          </a:p>
        </p:txBody>
      </p:sp>
      <p:sp>
        <p:nvSpPr>
          <p:cNvPr id="361" name="TextBox 79"/>
          <p:cNvSpPr txBox="1"/>
          <p:nvPr/>
        </p:nvSpPr>
        <p:spPr>
          <a:xfrm>
            <a:off x="155008" y="3849818"/>
            <a:ext cx="4269550" cy="1424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latin typeface="Arial Narrow"/>
                <a:ea typeface="Arial Narrow"/>
                <a:cs typeface="Arial Narrow"/>
                <a:sym typeface="Arial Narrow"/>
              </a:defRPr>
            </a:pPr>
            <a:r>
              <a:t>4. The reconnection to reparation, recovery to resilience curriculum.</a:t>
            </a:r>
          </a:p>
          <a:p>
            <a:pPr algn="ctr">
              <a:defRPr>
                <a:latin typeface="Arial Narrow"/>
                <a:ea typeface="Arial Narrow"/>
                <a:cs typeface="Arial Narrow"/>
                <a:sym typeface="Arial Narrow"/>
              </a:defRPr>
            </a:pPr>
            <a:r>
              <a:t>(Rising strong curriculum, </a:t>
            </a:r>
          </a:p>
          <a:p>
            <a:pPr algn="ctr">
              <a:defRPr>
                <a:latin typeface="Arial Narrow"/>
                <a:ea typeface="Arial Narrow"/>
                <a:cs typeface="Arial Narrow"/>
                <a:sym typeface="Arial Narrow"/>
              </a:defRPr>
            </a:pPr>
            <a:r>
              <a:t>Enduring strong curriculum,</a:t>
            </a:r>
          </a:p>
          <a:p>
            <a:pPr algn="ctr">
              <a:defRPr>
                <a:latin typeface="Arial Narrow"/>
                <a:ea typeface="Arial Narrow"/>
                <a:cs typeface="Arial Narrow"/>
                <a:sym typeface="Arial Narrow"/>
              </a:defRPr>
            </a:pPr>
            <a:r>
              <a:t>Transitions)</a:t>
            </a:r>
          </a:p>
        </p:txBody>
      </p:sp>
      <p:sp>
        <p:nvSpPr>
          <p:cNvPr id="362" name="TextBox 79"/>
          <p:cNvSpPr txBox="1"/>
          <p:nvPr/>
        </p:nvSpPr>
        <p:spPr>
          <a:xfrm>
            <a:off x="408474" y="1942806"/>
            <a:ext cx="3184398" cy="891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a:latin typeface="Arial Narrow"/>
                <a:ea typeface="Arial Narrow"/>
                <a:cs typeface="Arial Narrow"/>
                <a:sym typeface="Arial Narrow"/>
              </a:defRPr>
            </a:lvl1pPr>
          </a:lstStyle>
          <a:p>
            <a:r>
              <a:t>5. Stakeholder group (Parents/carers, governors/trustees, staff/Headteacher well being)</a:t>
            </a:r>
          </a:p>
        </p:txBody>
      </p:sp>
      <p:sp>
        <p:nvSpPr>
          <p:cNvPr id="363" name="TextBox 1"/>
          <p:cNvSpPr txBox="1"/>
          <p:nvPr/>
        </p:nvSpPr>
        <p:spPr>
          <a:xfrm>
            <a:off x="1169610" y="5580112"/>
            <a:ext cx="9737534" cy="701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000">
                <a:latin typeface="+mj-lt"/>
                <a:ea typeface="+mj-ea"/>
                <a:cs typeface="+mj-cs"/>
                <a:sym typeface="Helvetica"/>
              </a:defRPr>
            </a:pPr>
            <a:r>
              <a:t>The 5 Cells – Teams from primary, secondary and special… Maintained and Academy</a:t>
            </a:r>
          </a:p>
          <a:p>
            <a:pPr algn="ctr">
              <a:defRPr sz="2000">
                <a:latin typeface="+mj-lt"/>
                <a:ea typeface="+mj-ea"/>
                <a:cs typeface="+mj-cs"/>
                <a:sym typeface="Helvetica"/>
              </a:defRPr>
            </a:pPr>
            <a:r>
              <a:t>Teams also include parents/carers, governors, council staff and integra staff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356"/>
                                        </p:tgtEl>
                                        <p:attrNameLst>
                                          <p:attrName>style.visibility</p:attrName>
                                        </p:attrNameLst>
                                      </p:cBhvr>
                                      <p:to>
                                        <p:strVal val="visible"/>
                                      </p:to>
                                    </p:set>
                                    <p:animEffect transition="in" filter="wipe(down)">
                                      <p:cBhvr>
                                        <p:cTn id="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Screenshot 2020-07-14 at 13.48.33.png" descr="Screenshot 2020-07-14 at 13.48.33.png"/>
          <p:cNvPicPr>
            <a:picLocks noChangeAspect="1"/>
          </p:cNvPicPr>
          <p:nvPr/>
        </p:nvPicPr>
        <p:blipFill>
          <a:blip r:embed="rId2"/>
          <a:stretch>
            <a:fillRect/>
          </a:stretch>
        </p:blipFill>
        <p:spPr>
          <a:xfrm>
            <a:off x="4597743" y="-1"/>
            <a:ext cx="7270695" cy="6858001"/>
          </a:xfrm>
          <a:prstGeom prst="rect">
            <a:avLst/>
          </a:prstGeom>
          <a:ln w="12700">
            <a:miter lim="400000"/>
          </a:ln>
        </p:spPr>
      </p:pic>
      <p:pic>
        <p:nvPicPr>
          <p:cNvPr id="366" name="Screenshot 2020-07-14 at 13.49.17.png" descr="Screenshot 2020-07-14 at 13.49.17.png"/>
          <p:cNvPicPr>
            <a:picLocks noChangeAspect="1"/>
          </p:cNvPicPr>
          <p:nvPr/>
        </p:nvPicPr>
        <p:blipFill>
          <a:blip r:embed="rId3"/>
          <a:stretch>
            <a:fillRect/>
          </a:stretch>
        </p:blipFill>
        <p:spPr>
          <a:xfrm>
            <a:off x="55626" y="1503642"/>
            <a:ext cx="4584701" cy="46863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itle 1"/>
          <p:cNvSpPr txBox="1">
            <a:spLocks noGrp="1"/>
          </p:cNvSpPr>
          <p:nvPr>
            <p:ph type="title"/>
          </p:nvPr>
        </p:nvSpPr>
        <p:spPr>
          <a:xfrm>
            <a:off x="6505054" y="2054830"/>
            <a:ext cx="5593923" cy="1952090"/>
          </a:xfrm>
          <a:prstGeom prst="rect">
            <a:avLst/>
          </a:prstGeom>
        </p:spPr>
        <p:txBody>
          <a:bodyPr/>
          <a:lstStyle/>
          <a:p>
            <a:pPr algn="ctr">
              <a:defRPr sz="4400" b="1"/>
            </a:pPr>
            <a:r>
              <a:t>#SouthGlosConnect Website</a:t>
            </a:r>
            <a:br/>
            <a:endParaRPr/>
          </a:p>
        </p:txBody>
      </p:sp>
      <p:pic>
        <p:nvPicPr>
          <p:cNvPr id="369" name="Picture 2" descr="Picture 2"/>
          <p:cNvPicPr>
            <a:picLocks noChangeAspect="1"/>
          </p:cNvPicPr>
          <p:nvPr/>
        </p:nvPicPr>
        <p:blipFill>
          <a:blip r:embed="rId2"/>
          <a:stretch>
            <a:fillRect/>
          </a:stretch>
        </p:blipFill>
        <p:spPr>
          <a:xfrm>
            <a:off x="184578" y="91391"/>
            <a:ext cx="6056385" cy="6360781"/>
          </a:xfrm>
          <a:prstGeom prst="rect">
            <a:avLst/>
          </a:prstGeom>
          <a:ln w="12700">
            <a:solidFill>
              <a:srgbClr val="00B0F0"/>
            </a:solidFill>
          </a:ln>
        </p:spPr>
      </p:pic>
      <p:pic>
        <p:nvPicPr>
          <p:cNvPr id="370" name="Picture 4" descr="Picture 4"/>
          <p:cNvPicPr>
            <a:picLocks noChangeAspect="1"/>
          </p:cNvPicPr>
          <p:nvPr/>
        </p:nvPicPr>
        <p:blipFill>
          <a:blip r:embed="rId3"/>
          <a:stretch>
            <a:fillRect/>
          </a:stretch>
        </p:blipFill>
        <p:spPr>
          <a:xfrm>
            <a:off x="6605406" y="4695290"/>
            <a:ext cx="5393218" cy="1756883"/>
          </a:xfrm>
          <a:prstGeom prst="rect">
            <a:avLst/>
          </a:prstGeom>
          <a:ln w="12700">
            <a:solidFill>
              <a:srgbClr val="00B0F0"/>
            </a:solidFill>
          </a:ln>
        </p:spPr>
      </p:pic>
      <p:sp>
        <p:nvSpPr>
          <p:cNvPr id="371" name="Down Arrow 6"/>
          <p:cNvSpPr/>
          <p:nvPr/>
        </p:nvSpPr>
        <p:spPr>
          <a:xfrm rot="16200000">
            <a:off x="5834846" y="4993240"/>
            <a:ext cx="626725" cy="914401"/>
          </a:xfrm>
          <a:custGeom>
            <a:avLst/>
            <a:gdLst/>
            <a:ahLst/>
            <a:cxnLst>
              <a:cxn ang="0">
                <a:pos x="wd2" y="hd2"/>
              </a:cxn>
              <a:cxn ang="5400000">
                <a:pos x="wd2" y="hd2"/>
              </a:cxn>
              <a:cxn ang="10800000">
                <a:pos x="wd2" y="hd2"/>
              </a:cxn>
              <a:cxn ang="16200000">
                <a:pos x="wd2" y="hd2"/>
              </a:cxn>
            </a:cxnLst>
            <a:rect l="0" t="0" r="r" b="b"/>
            <a:pathLst>
              <a:path w="21600" h="21600" extrusionOk="0">
                <a:moveTo>
                  <a:pt x="0" y="14198"/>
                </a:moveTo>
                <a:lnTo>
                  <a:pt x="5400" y="14198"/>
                </a:lnTo>
                <a:lnTo>
                  <a:pt x="5400" y="0"/>
                </a:lnTo>
                <a:lnTo>
                  <a:pt x="16200" y="0"/>
                </a:lnTo>
                <a:lnTo>
                  <a:pt x="16200" y="14198"/>
                </a:lnTo>
                <a:lnTo>
                  <a:pt x="21600" y="14198"/>
                </a:lnTo>
                <a:lnTo>
                  <a:pt x="10800" y="21600"/>
                </a:lnTo>
                <a:close/>
              </a:path>
            </a:pathLst>
          </a:custGeom>
          <a:solidFill>
            <a:srgbClr val="1DBADF"/>
          </a:solidFill>
          <a:ln w="12700">
            <a:solidFill>
              <a:srgbClr val="42719B"/>
            </a:solidFill>
            <a:miter/>
          </a:ln>
        </p:spPr>
        <p:txBody>
          <a:bodyPr lIns="45718" tIns="45718" rIns="45718" bIns="45718" anchor="ctr"/>
          <a:lstStyle/>
          <a:p>
            <a:pPr algn="ctr">
              <a:defRPr>
                <a:solidFill>
                  <a:srgbClr val="FFFFFF"/>
                </a:solidFill>
                <a:latin typeface="Arial"/>
                <a:ea typeface="Arial"/>
                <a:cs typeface="Arial"/>
                <a:sym typeface="Aria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ell 1…"/>
          <p:cNvSpPr txBox="1"/>
          <p:nvPr/>
        </p:nvSpPr>
        <p:spPr>
          <a:xfrm>
            <a:off x="170917" y="1856989"/>
            <a:ext cx="11850166" cy="3888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lvl="8" indent="3048000">
              <a:defRPr sz="2500" b="1">
                <a:latin typeface="Arial Narrow"/>
                <a:ea typeface="Arial Narrow"/>
                <a:cs typeface="Arial Narrow"/>
                <a:sym typeface="Arial Narrow"/>
              </a:defRPr>
            </a:pPr>
            <a:endParaRPr/>
          </a:p>
          <a:p>
            <a:pPr>
              <a:defRPr sz="2000" b="1" u="sng">
                <a:latin typeface="Arial Narrow"/>
                <a:ea typeface="Arial Narrow"/>
                <a:cs typeface="Arial Narrow"/>
                <a:sym typeface="Arial Narrow"/>
              </a:defRPr>
            </a:pPr>
            <a:r>
              <a:t>Cell 1</a:t>
            </a:r>
          </a:p>
          <a:p>
            <a:pPr marL="152400" indent="-152400">
              <a:buSzPct val="100000"/>
              <a:buChar char="•"/>
              <a:defRPr sz="1600">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Ensuring a flow/synergy between the cells to ensure effective strategic oversight and avoid duplication. </a:t>
            </a:r>
          </a:p>
          <a:p>
            <a:pPr marL="152400" indent="-152400" defTabSz="457200">
              <a:buSzPct val="100000"/>
              <a:buChar char="•"/>
              <a:defRPr sz="2000">
                <a:uFill>
                  <a:solidFill>
                    <a:srgbClr val="000000"/>
                  </a:solidFill>
                </a:uFill>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Ensuring all schools know what the purpose and objectives of the project are.</a:t>
            </a:r>
          </a:p>
          <a:p>
            <a:pPr marL="152400" indent="-152400" defTabSz="457200">
              <a:buSzPct val="100000"/>
              <a:buChar char="•"/>
              <a:defRPr sz="2000">
                <a:uFill>
                  <a:solidFill>
                    <a:srgbClr val="000000"/>
                  </a:solidFill>
                </a:uFill>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To ensure seamless links between the recovery curriculum and the South Glos Way toolkit. </a:t>
            </a:r>
          </a:p>
          <a:p>
            <a:pPr marL="152400" indent="-152400" defTabSz="457200">
              <a:buSzPct val="100000"/>
              <a:buChar char="•"/>
              <a:defRPr sz="2000">
                <a:uFill>
                  <a:solidFill>
                    <a:srgbClr val="000000"/>
                  </a:solidFill>
                </a:uFill>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To ensure resources and publications are uploaded swiftly to the integra website once the cells have developed them (stored on share point). </a:t>
            </a:r>
          </a:p>
          <a:p>
            <a:pPr marL="152400" indent="-152400" defTabSz="457200">
              <a:buSzPct val="100000"/>
              <a:buChar char="•"/>
              <a:defRPr sz="2000">
                <a:uFill>
                  <a:solidFill>
                    <a:srgbClr val="000000"/>
                  </a:solidFill>
                </a:uFill>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To gather and analyse impact data/intelligence across the 5 cells.</a:t>
            </a:r>
          </a:p>
        </p:txBody>
      </p:sp>
      <p:pic>
        <p:nvPicPr>
          <p:cNvPr id="374" name="Picture 1" descr="Picture 1"/>
          <p:cNvPicPr>
            <a:picLocks noChangeAspect="1"/>
          </p:cNvPicPr>
          <p:nvPr/>
        </p:nvPicPr>
        <p:blipFill>
          <a:blip r:embed="rId2"/>
          <a:stretch>
            <a:fillRect/>
          </a:stretch>
        </p:blipFill>
        <p:spPr>
          <a:xfrm>
            <a:off x="523555" y="307058"/>
            <a:ext cx="1376267" cy="1369755"/>
          </a:xfrm>
          <a:prstGeom prst="rect">
            <a:avLst/>
          </a:prstGeom>
          <a:ln w="12700">
            <a:miter lim="400000"/>
          </a:ln>
        </p:spPr>
      </p:pic>
      <p:pic>
        <p:nvPicPr>
          <p:cNvPr id="375" name="Picture 3" descr="Picture 3"/>
          <p:cNvPicPr>
            <a:picLocks noChangeAspect="1"/>
          </p:cNvPicPr>
          <p:nvPr/>
        </p:nvPicPr>
        <p:blipFill>
          <a:blip r:embed="rId3"/>
          <a:stretch>
            <a:fillRect/>
          </a:stretch>
        </p:blipFill>
        <p:spPr>
          <a:xfrm>
            <a:off x="9954548" y="158557"/>
            <a:ext cx="2132710" cy="1259837"/>
          </a:xfrm>
          <a:prstGeom prst="rect">
            <a:avLst/>
          </a:prstGeom>
          <a:ln w="12700">
            <a:miter lim="400000"/>
          </a:ln>
        </p:spPr>
      </p:pic>
      <p:sp>
        <p:nvSpPr>
          <p:cNvPr id="376" name="Rectangle 6"/>
          <p:cNvSpPr txBox="1"/>
          <p:nvPr/>
        </p:nvSpPr>
        <p:spPr>
          <a:xfrm>
            <a:off x="2485821" y="266905"/>
            <a:ext cx="722035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2400">
                <a:latin typeface="+mj-lt"/>
                <a:ea typeface="+mj-ea"/>
                <a:cs typeface="+mj-cs"/>
                <a:sym typeface="Helvetica"/>
              </a:defRPr>
            </a:pPr>
            <a:r>
              <a:t>#SouthGlosConnect… Reconnecting, resilience and </a:t>
            </a:r>
          </a:p>
          <a:p>
            <a:pPr algn="ctr">
              <a:defRPr sz="2400">
                <a:latin typeface="+mj-lt"/>
                <a:ea typeface="+mj-ea"/>
                <a:cs typeface="+mj-cs"/>
                <a:sym typeface="Helvetica"/>
              </a:defRPr>
            </a:pPr>
            <a:r>
              <a:t>recovery in our school communities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ell 2…"/>
          <p:cNvSpPr txBox="1"/>
          <p:nvPr/>
        </p:nvSpPr>
        <p:spPr>
          <a:xfrm>
            <a:off x="328881" y="2210473"/>
            <a:ext cx="12008371" cy="2987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u="sng">
                <a:latin typeface="Arial Narrow"/>
                <a:ea typeface="Arial Narrow"/>
                <a:cs typeface="Arial Narrow"/>
                <a:sym typeface="Arial Narrow"/>
              </a:defRPr>
            </a:pPr>
            <a:r>
              <a:t>Cell 2</a:t>
            </a:r>
          </a:p>
          <a:p>
            <a:pPr>
              <a:defRPr b="1" u="sng">
                <a:latin typeface="Arial Narrow"/>
                <a:ea typeface="Arial Narrow"/>
                <a:cs typeface="Arial Narrow"/>
                <a:sym typeface="Arial Narrow"/>
              </a:defRPr>
            </a:pPr>
            <a:endParaRPr/>
          </a:p>
          <a:p>
            <a:pPr marL="228600" indent="-228600" defTabSz="457200">
              <a:buSzPct val="100000"/>
              <a:buChar char="•"/>
              <a:defRPr sz="2000">
                <a:uFill>
                  <a:solidFill>
                    <a:srgbClr val="000000"/>
                  </a:solidFill>
                </a:uFill>
                <a:latin typeface="Arial Narrow"/>
                <a:ea typeface="Arial Narrow"/>
                <a:cs typeface="Arial Narrow"/>
                <a:sym typeface="Arial Narrow"/>
              </a:defRPr>
            </a:pPr>
            <a:r>
              <a:t>To support schools in their development of suitable frameworks required to help them begin to reconnect with CYP and reintegrate them back to school. Specifically in relation to their social and emotional needs.</a:t>
            </a:r>
          </a:p>
          <a:p>
            <a:pPr defTabSz="457200">
              <a:defRPr sz="2000">
                <a:uFill>
                  <a:solidFill>
                    <a:srgbClr val="000000"/>
                  </a:solidFill>
                </a:uFill>
                <a:latin typeface="Arial Narrow"/>
                <a:ea typeface="Arial Narrow"/>
                <a:cs typeface="Arial Narrow"/>
                <a:sym typeface="Arial Narrow"/>
              </a:defRPr>
            </a:pPr>
            <a:endParaRPr/>
          </a:p>
          <a:p>
            <a:pPr marL="228600" indent="-228600" defTabSz="457200">
              <a:buSzPct val="100000"/>
              <a:buChar char="•"/>
              <a:defRPr sz="2000">
                <a:uFill>
                  <a:solidFill>
                    <a:srgbClr val="000000"/>
                  </a:solidFill>
                </a:uFill>
                <a:latin typeface="Arial Narrow"/>
                <a:ea typeface="Arial Narrow"/>
                <a:cs typeface="Arial Narrow"/>
                <a:sym typeface="Arial Narrow"/>
              </a:defRPr>
            </a:pPr>
            <a:r>
              <a:t>Provide guidance and signposting for schools, to the networks of support that are available for CYP and families who have experienced traumatic lockdown experiences. eg bereavement / loss / ACEs triggers.</a:t>
            </a:r>
          </a:p>
          <a:p>
            <a:pPr marL="228600" indent="-228600" defTabSz="457200">
              <a:buSzPct val="100000"/>
              <a:buChar char="•"/>
              <a:defRPr sz="2000">
                <a:uFill>
                  <a:solidFill>
                    <a:srgbClr val="000000"/>
                  </a:solidFill>
                </a:uFill>
                <a:latin typeface="Arial Narrow"/>
                <a:ea typeface="Arial Narrow"/>
                <a:cs typeface="Arial Narrow"/>
                <a:sym typeface="Arial Narrow"/>
              </a:defRPr>
            </a:pPr>
            <a:endParaRPr/>
          </a:p>
          <a:p>
            <a:pPr marL="228600" indent="-228600" defTabSz="457200">
              <a:buSzPct val="100000"/>
              <a:buChar char="•"/>
              <a:defRPr sz="2000">
                <a:uFill>
                  <a:solidFill>
                    <a:srgbClr val="000000"/>
                  </a:solidFill>
                </a:uFill>
                <a:latin typeface="Arial Narrow"/>
                <a:ea typeface="Arial Narrow"/>
                <a:cs typeface="Arial Narrow"/>
                <a:sym typeface="Arial Narrow"/>
              </a:defRPr>
            </a:pPr>
            <a:r>
              <a:t>Support schools with training and focused approaches to rebuild resilient staff, develop trauma informed practice and ‘safe’ environments.</a:t>
            </a:r>
          </a:p>
        </p:txBody>
      </p:sp>
      <p:pic>
        <p:nvPicPr>
          <p:cNvPr id="379" name="Picture 1" descr="Picture 1"/>
          <p:cNvPicPr>
            <a:picLocks noChangeAspect="1"/>
          </p:cNvPicPr>
          <p:nvPr/>
        </p:nvPicPr>
        <p:blipFill>
          <a:blip r:embed="rId2"/>
          <a:stretch>
            <a:fillRect/>
          </a:stretch>
        </p:blipFill>
        <p:spPr>
          <a:xfrm>
            <a:off x="514677" y="191650"/>
            <a:ext cx="1332740" cy="1326434"/>
          </a:xfrm>
          <a:prstGeom prst="rect">
            <a:avLst/>
          </a:prstGeom>
          <a:ln w="12700">
            <a:miter lim="400000"/>
          </a:ln>
        </p:spPr>
      </p:pic>
      <p:pic>
        <p:nvPicPr>
          <p:cNvPr id="380" name="Picture 2" descr="Picture 2"/>
          <p:cNvPicPr>
            <a:picLocks noChangeAspect="1"/>
          </p:cNvPicPr>
          <p:nvPr/>
        </p:nvPicPr>
        <p:blipFill>
          <a:blip r:embed="rId3"/>
          <a:stretch>
            <a:fillRect/>
          </a:stretch>
        </p:blipFill>
        <p:spPr>
          <a:xfrm>
            <a:off x="9789434" y="223874"/>
            <a:ext cx="2133787" cy="1261985"/>
          </a:xfrm>
          <a:prstGeom prst="rect">
            <a:avLst/>
          </a:prstGeom>
          <a:ln w="12700">
            <a:miter lim="400000"/>
          </a:ln>
        </p:spPr>
      </p:pic>
      <p:sp>
        <p:nvSpPr>
          <p:cNvPr id="381" name="Rectangle 11"/>
          <p:cNvSpPr txBox="1"/>
          <p:nvPr/>
        </p:nvSpPr>
        <p:spPr>
          <a:xfrm>
            <a:off x="2334900" y="585848"/>
            <a:ext cx="722035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2400">
                <a:latin typeface="+mj-lt"/>
                <a:ea typeface="+mj-ea"/>
                <a:cs typeface="+mj-cs"/>
                <a:sym typeface="Helvetica"/>
              </a:defRPr>
            </a:pPr>
            <a:r>
              <a:t>#SouthGlosConnect… Reconnecting, resilience and </a:t>
            </a:r>
          </a:p>
          <a:p>
            <a:pPr algn="ctr">
              <a:defRPr sz="2400">
                <a:latin typeface="+mj-lt"/>
                <a:ea typeface="+mj-ea"/>
                <a:cs typeface="+mj-cs"/>
                <a:sym typeface="Helvetica"/>
              </a:defRPr>
            </a:pPr>
            <a:r>
              <a:t>recovery in our school communities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ell 3…"/>
          <p:cNvSpPr txBox="1"/>
          <p:nvPr/>
        </p:nvSpPr>
        <p:spPr>
          <a:xfrm>
            <a:off x="562897" y="1916258"/>
            <a:ext cx="11066206" cy="3596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u="sng">
                <a:latin typeface="Arial Narrow"/>
                <a:ea typeface="Arial Narrow"/>
                <a:cs typeface="Arial Narrow"/>
                <a:sym typeface="Arial Narrow"/>
              </a:defRPr>
            </a:pPr>
            <a:r>
              <a:t>Cell 3</a:t>
            </a:r>
          </a:p>
          <a:p>
            <a:pPr>
              <a:defRPr sz="2000" b="1" u="sng">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Developing a personalised approach  for children with EHCPs and those with complex needs in process towards an EHCP.</a:t>
            </a:r>
          </a:p>
          <a:p>
            <a:pPr marL="152400" indent="-152400" defTabSz="457200">
              <a:buSzPct val="100000"/>
              <a:buChar char="•"/>
              <a:defRPr sz="2000">
                <a:uFill>
                  <a:solidFill>
                    <a:srgbClr val="000000"/>
                  </a:solidFill>
                </a:uFill>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Developing a personalised approach for disadvantaged children including EAL and GRT. </a:t>
            </a:r>
          </a:p>
          <a:p>
            <a:pPr marL="152400" indent="-152400" defTabSz="457200">
              <a:buSzPct val="100000"/>
              <a:buChar char="•"/>
              <a:defRPr sz="2000">
                <a:uFill>
                  <a:solidFill>
                    <a:srgbClr val="000000"/>
                  </a:solidFill>
                </a:uFill>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Developing a personalised approach  for high achievers. </a:t>
            </a:r>
          </a:p>
          <a:p>
            <a:pPr marL="152400" indent="-152400" defTabSz="457200">
              <a:buSzPct val="100000"/>
              <a:buChar char="•"/>
              <a:defRPr sz="2000">
                <a:uFill>
                  <a:solidFill>
                    <a:srgbClr val="000000"/>
                  </a:solidFill>
                </a:uFill>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Developing a personalised approach  for children with autism. </a:t>
            </a:r>
          </a:p>
          <a:p>
            <a:pPr marL="152400" indent="-152400" defTabSz="457200">
              <a:buSzPct val="100000"/>
              <a:buChar char="•"/>
              <a:defRPr sz="2000">
                <a:uFill>
                  <a:solidFill>
                    <a:srgbClr val="000000"/>
                  </a:solidFill>
                </a:uFill>
                <a:latin typeface="Arial Narrow"/>
                <a:ea typeface="Arial Narrow"/>
                <a:cs typeface="Arial Narrow"/>
                <a:sym typeface="Arial Narrow"/>
              </a:defRPr>
            </a:pPr>
            <a:endParaRPr/>
          </a:p>
          <a:p>
            <a:pPr marL="152400" indent="-152400" defTabSz="457200">
              <a:buSzPct val="100000"/>
              <a:buChar char="•"/>
              <a:defRPr sz="2000">
                <a:uFill>
                  <a:solidFill>
                    <a:srgbClr val="000000"/>
                  </a:solidFill>
                </a:uFill>
                <a:latin typeface="Arial Narrow"/>
                <a:ea typeface="Arial Narrow"/>
                <a:cs typeface="Arial Narrow"/>
                <a:sym typeface="Arial Narrow"/>
              </a:defRPr>
            </a:pPr>
            <a:r>
              <a:t>Developing a personalised approach  to transitions for children in vulnerable groups.</a:t>
            </a:r>
          </a:p>
        </p:txBody>
      </p:sp>
      <p:pic>
        <p:nvPicPr>
          <p:cNvPr id="384" name="Picture 1" descr="Picture 1"/>
          <p:cNvPicPr>
            <a:picLocks noChangeAspect="1"/>
          </p:cNvPicPr>
          <p:nvPr/>
        </p:nvPicPr>
        <p:blipFill>
          <a:blip r:embed="rId2"/>
          <a:stretch>
            <a:fillRect/>
          </a:stretch>
        </p:blipFill>
        <p:spPr>
          <a:xfrm>
            <a:off x="678877" y="305362"/>
            <a:ext cx="1335142" cy="1329046"/>
          </a:xfrm>
          <a:prstGeom prst="rect">
            <a:avLst/>
          </a:prstGeom>
          <a:ln w="12700">
            <a:miter lim="400000"/>
          </a:ln>
        </p:spPr>
      </p:pic>
      <p:pic>
        <p:nvPicPr>
          <p:cNvPr id="385" name="Picture 2" descr="Picture 2"/>
          <p:cNvPicPr>
            <a:picLocks noChangeAspect="1"/>
          </p:cNvPicPr>
          <p:nvPr/>
        </p:nvPicPr>
        <p:blipFill>
          <a:blip r:embed="rId3"/>
          <a:stretch>
            <a:fillRect/>
          </a:stretch>
        </p:blipFill>
        <p:spPr>
          <a:xfrm>
            <a:off x="9789434" y="223484"/>
            <a:ext cx="2133787" cy="1261982"/>
          </a:xfrm>
          <a:prstGeom prst="rect">
            <a:avLst/>
          </a:prstGeom>
          <a:ln w="12700">
            <a:miter lim="400000"/>
          </a:ln>
        </p:spPr>
      </p:pic>
      <p:sp>
        <p:nvSpPr>
          <p:cNvPr id="386" name="Rectangle 11"/>
          <p:cNvSpPr txBox="1"/>
          <p:nvPr/>
        </p:nvSpPr>
        <p:spPr>
          <a:xfrm>
            <a:off x="2485821" y="266905"/>
            <a:ext cx="722035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2400">
                <a:latin typeface="+mj-lt"/>
                <a:ea typeface="+mj-ea"/>
                <a:cs typeface="+mj-cs"/>
                <a:sym typeface="Helvetica"/>
              </a:defRPr>
            </a:pPr>
            <a:r>
              <a:t>#SouthGlosConnect… Reconnecting, resilience and </a:t>
            </a:r>
          </a:p>
          <a:p>
            <a:pPr algn="ctr">
              <a:defRPr sz="2400">
                <a:latin typeface="+mj-lt"/>
                <a:ea typeface="+mj-ea"/>
                <a:cs typeface="+mj-cs"/>
                <a:sym typeface="Helvetica"/>
              </a:defRPr>
            </a:pPr>
            <a:r>
              <a:t>recovery in our school communities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CF9B4220CE7D4085E1B5C846368456" ma:contentTypeVersion="13" ma:contentTypeDescription="Create a new document." ma:contentTypeScope="" ma:versionID="f409abbf8cb280942b74c929e7cbb797">
  <xsd:schema xmlns:xsd="http://www.w3.org/2001/XMLSchema" xmlns:xs="http://www.w3.org/2001/XMLSchema" xmlns:p="http://schemas.microsoft.com/office/2006/metadata/properties" xmlns:ns3="6281d6e5-db28-4715-be71-37613c9f83bd" xmlns:ns4="c8f54300-4526-4801-ab66-1483c5be4728" targetNamespace="http://schemas.microsoft.com/office/2006/metadata/properties" ma:root="true" ma:fieldsID="84990563bd26eb700cf76714c1bed062" ns3:_="" ns4:_="">
    <xsd:import namespace="6281d6e5-db28-4715-be71-37613c9f83bd"/>
    <xsd:import namespace="c8f54300-4526-4801-ab66-1483c5be472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81d6e5-db28-4715-be71-37613c9f8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f54300-4526-4801-ab66-1483c5be472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4F75F3-19F4-4C19-BFE0-140EE41FF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81d6e5-db28-4715-be71-37613c9f83bd"/>
    <ds:schemaRef ds:uri="c8f54300-4526-4801-ab66-1483c5be4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8CE40D-A39B-4D65-B5CB-F45C7C64D473}">
  <ds:schemaRefs>
    <ds:schemaRef ds:uri="http://schemas.microsoft.com/sharepoint/v3/contenttype/forms"/>
  </ds:schemaRefs>
</ds:datastoreItem>
</file>

<file path=customXml/itemProps3.xml><?xml version="1.0" encoding="utf-8"?>
<ds:datastoreItem xmlns:ds="http://schemas.openxmlformats.org/officeDocument/2006/customXml" ds:itemID="{B99473EC-F78B-4ED6-9FDF-D0D54487D2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2117</Words>
  <Application>Microsoft Office PowerPoint</Application>
  <PresentationFormat>Widescreen</PresentationFormat>
  <Paragraphs>176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Narrow</vt:lpstr>
      <vt:lpstr>Avenir Next LT Pro</vt:lpstr>
      <vt:lpstr>Calibri</vt:lpstr>
      <vt:lpstr>Calibri Light</vt:lpstr>
      <vt:lpstr>Helvetica</vt:lpstr>
      <vt:lpstr>Raleway</vt:lpstr>
      <vt:lpstr>Trebuchet MS</vt:lpstr>
      <vt:lpstr>Office Theme</vt:lpstr>
      <vt:lpstr>PowerPoint Presentation</vt:lpstr>
      <vt:lpstr>What is #SouthGlosConnect?</vt:lpstr>
      <vt:lpstr>PowerPoint Presentation</vt:lpstr>
      <vt:lpstr>PowerPoint Presentation</vt:lpstr>
      <vt:lpstr>PowerPoint Presentation</vt:lpstr>
      <vt:lpstr>#SouthGlosConnect Website </vt:lpstr>
      <vt:lpstr>PowerPoint Presentation</vt:lpstr>
      <vt:lpstr>PowerPoint Presentation</vt:lpstr>
      <vt:lpstr>PowerPoint Presentation</vt:lpstr>
      <vt:lpstr>PowerPoint Presentation</vt:lpstr>
      <vt:lpstr>PowerPoint Presentation</vt:lpstr>
      <vt:lpstr>Podcasts Professor Barry Carpenter</vt:lpstr>
      <vt:lpstr>The underpinning Levers for our South Gloucestershire Local Authority Approach;  Reconnection to Reparation, Recovery and Resilience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Bertham</dc:creator>
  <cp:lastModifiedBy>Faye Bertham</cp:lastModifiedBy>
  <cp:revision>2</cp:revision>
  <dcterms:modified xsi:type="dcterms:W3CDTF">2020-07-16T14:57:36Z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0x01010076CF9B4220CE7D4085E1B5C846368456</vt:lpwstr>
  </property>
</Properties>
</file>